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Roboto"/>
      <p:regular r:id="rId36"/>
      <p:bold r:id="rId37"/>
      <p:italic r:id="rId38"/>
      <p:boldItalic r:id="rId39"/>
    </p:embeddedFont>
    <p:embeddedFont>
      <p:font typeface="Fira Sans Extra Condensed Medium"/>
      <p:regular r:id="rId40"/>
      <p:bold r:id="rId41"/>
      <p:italic r:id="rId42"/>
      <p:boldItalic r:id="rId43"/>
    </p:embeddedFont>
    <p:embeddedFont>
      <p:font typeface="Fira Sans Extra Condensed"/>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8" roundtripDataSignature="AMtx7miEElZBhy7D6w3NGIPmGnRO/UGsS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00EC8AE-DDBD-4F82-A3FD-7E3E8CBF3E24}">
  <a:tblStyle styleId="{300EC8AE-DDBD-4F82-A3FD-7E3E8CBF3E2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FiraSansExtraCondensedMedium-regular.fntdata"/><Relationship Id="rId20" Type="http://schemas.openxmlformats.org/officeDocument/2006/relationships/slide" Target="slides/slide15.xml"/><Relationship Id="rId42" Type="http://schemas.openxmlformats.org/officeDocument/2006/relationships/font" Target="fonts/FiraSansExtraCondensedMedium-italic.fntdata"/><Relationship Id="rId41" Type="http://schemas.openxmlformats.org/officeDocument/2006/relationships/font" Target="fonts/FiraSansExtraCondensedMedium-bold.fntdata"/><Relationship Id="rId22" Type="http://schemas.openxmlformats.org/officeDocument/2006/relationships/slide" Target="slides/slide17.xml"/><Relationship Id="rId44" Type="http://schemas.openxmlformats.org/officeDocument/2006/relationships/font" Target="fonts/FiraSansExtraCondensed-regular.fntdata"/><Relationship Id="rId21" Type="http://schemas.openxmlformats.org/officeDocument/2006/relationships/slide" Target="slides/slide16.xml"/><Relationship Id="rId43" Type="http://schemas.openxmlformats.org/officeDocument/2006/relationships/font" Target="fonts/FiraSansExtraCondensedMedium-boldItalic.fntdata"/><Relationship Id="rId24" Type="http://schemas.openxmlformats.org/officeDocument/2006/relationships/slide" Target="slides/slide19.xml"/><Relationship Id="rId46" Type="http://schemas.openxmlformats.org/officeDocument/2006/relationships/font" Target="fonts/FiraSansExtraCondensed-italic.fntdata"/><Relationship Id="rId23" Type="http://schemas.openxmlformats.org/officeDocument/2006/relationships/slide" Target="slides/slide18.xml"/><Relationship Id="rId45" Type="http://schemas.openxmlformats.org/officeDocument/2006/relationships/font" Target="fonts/FiraSansExtraCondensed-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customschemas.google.com/relationships/presentationmetadata" Target="metadata"/><Relationship Id="rId25" Type="http://schemas.openxmlformats.org/officeDocument/2006/relationships/slide" Target="slides/slide20.xml"/><Relationship Id="rId47" Type="http://schemas.openxmlformats.org/officeDocument/2006/relationships/font" Target="fonts/FiraSansExtraCondensed-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bold.fntdata"/><Relationship Id="rId14" Type="http://schemas.openxmlformats.org/officeDocument/2006/relationships/slide" Target="slides/slide9.xml"/><Relationship Id="rId36" Type="http://schemas.openxmlformats.org/officeDocument/2006/relationships/font" Target="fonts/Roboto-regular.fntdata"/><Relationship Id="rId17" Type="http://schemas.openxmlformats.org/officeDocument/2006/relationships/slide" Target="slides/slide12.xml"/><Relationship Id="rId39" Type="http://schemas.openxmlformats.org/officeDocument/2006/relationships/font" Target="fonts/Roboto-boldItalic.fntdata"/><Relationship Id="rId16" Type="http://schemas.openxmlformats.org/officeDocument/2006/relationships/slide" Target="slides/slide11.xml"/><Relationship Id="rId38" Type="http://schemas.openxmlformats.org/officeDocument/2006/relationships/font" Target="fonts/Robo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 name="Google Shape;5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2" name="Google Shape;58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9" name="Google Shape;859;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15e9ada82e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15e9ada82e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15d343263ea_7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15d343263ea_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16136fe89b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16136fe89b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16f59a280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16f59a280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16cd862e5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16cd862e5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16cd862e5b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16cd862e5b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15e9ada82e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15e9ada82e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16153f87fa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16153f87fa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16153f87fa9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1" name="Google Shape;1031;g16153f87fa9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16cd862e5b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16cd862e5b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ff7dbc849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ff7dbc849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ff7dbc8499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ff7dbc8499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15e9ada82e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15e9ada82e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The next part is Storytelling with data.</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0" name="Google Shape;106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First, we focus on the skills required for data science jobs.</a:t>
            </a:r>
            <a:endParaRPr/>
          </a:p>
          <a:p>
            <a:pPr indent="0" lvl="0" marL="0" rtl="0" algn="l">
              <a:lnSpc>
                <a:spcPct val="115000"/>
              </a:lnSpc>
              <a:spcBef>
                <a:spcPts val="1200"/>
              </a:spcBef>
              <a:spcAft>
                <a:spcPts val="0"/>
              </a:spcAft>
              <a:buClr>
                <a:schemeClr val="dk1"/>
              </a:buClr>
              <a:buSzPts val="1100"/>
              <a:buFont typeface="Arial"/>
              <a:buNone/>
            </a:pPr>
            <a:r>
              <a:rPr lang="en"/>
              <a:t>We create a bar plot and a word cloud to show the significance of different skills required for data science jobs. We can see that Python and R are the most demanded languages for data analysis; SQL is a highly demanded complementary skill; while Tableau is the most required software for data visualization.</a:t>
            </a:r>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ff7dbc8499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ff7dbc8499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rPr>
              <a:t>Next, we focus on the average salary based on different aspects. The first is the right to work. The bar plot shows that there is no significant impact of the right to work status except for data architects and other unknown titles, and Data Engineer is classified as the highest income data science job.</a:t>
            </a:r>
            <a:endParaRPr sz="1050">
              <a:solidFill>
                <a:schemeClr val="dk1"/>
              </a:solidFill>
            </a:endParaRPr>
          </a:p>
          <a:p>
            <a:pPr indent="0" lvl="0" marL="0" rtl="0" algn="l">
              <a:spcBef>
                <a:spcPts val="0"/>
              </a:spcBef>
              <a:spcAft>
                <a:spcPts val="0"/>
              </a:spcAft>
              <a:buNone/>
            </a:pPr>
            <a:r>
              <a:t/>
            </a:r>
            <a:endParaRPr sz="1050">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ff7dbc8499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ff7dbc8499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rPr>
              <a:t>The other aspect is the average salary based on domains. The bar plot shows that technology domains have the most job postings, but the salary is slightly below the average. Other domains like Legal, Sport and Recreation have fewer job postings but higher salaries.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ff7dbc8499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ff7dbc8499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Then, </a:t>
            </a:r>
            <a:r>
              <a:rPr lang="en"/>
              <a:t>we create a heap map to show the average salary in different states in Australia. Victoria took first place, with an average salary of over 154,000 dollars. New South Wales ranked second, with a salary of over 140,000 dollars. While other states like Queensland, Northern Territory, and Western Australia have much lower salaries, South Australia ranked last, with a salary of about 86,000 dollars.</a:t>
            </a:r>
            <a:endParaRPr/>
          </a:p>
          <a:p>
            <a:pPr indent="0" lvl="0" marL="0" rtl="0" algn="l">
              <a:spcBef>
                <a:spcPts val="120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16d1eba8f0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16d1eba8f0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compared the cost of living with average salary of data science jobs. The cost of living increased rapidly from 2019 to 2022, while salary </a:t>
            </a:r>
            <a:r>
              <a:rPr lang="en"/>
              <a:t>remained quite steady. Melbourne offers outstandingly high salary among other cities. Although there is no significant increase in salary, there is no decline trend either.</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16153f87fa9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16153f87fa9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t>
            </a:r>
            <a:r>
              <a:rPr lang="en"/>
              <a:t>conclusion, the cost of living increases faster than average salary in Australia, which leads to more expenses and less savings. Melbourne offers the highest average salary, while Sydney offers more data science jobs with high salary as well. The skills most needed for data science jobs include Python, R, SQL and Tableau. In the job market, 5 skills and 4 to 5 years of experience are commonly desired. If you have exceeding capabilities, you may get higher salary in reward. Although data scientist is considered as the sexiest job in the 21st century, it could still be highly impacted by global disasters such as covid-19 pandemic. That’s all of our presentation, thank you!</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9" name="Google Shape;53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36"/>
          <p:cNvSpPr txBox="1"/>
          <p:nvPr>
            <p:ph type="ctrTitle"/>
          </p:nvPr>
        </p:nvSpPr>
        <p:spPr>
          <a:xfrm>
            <a:off x="639950" y="1653325"/>
            <a:ext cx="3696300" cy="1289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5200"/>
              <a:buNone/>
              <a:defRPr sz="43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 name="Google Shape;10;p36"/>
          <p:cNvSpPr txBox="1"/>
          <p:nvPr>
            <p:ph idx="1" type="subTitle"/>
          </p:nvPr>
        </p:nvSpPr>
        <p:spPr>
          <a:xfrm>
            <a:off x="639950" y="3055463"/>
            <a:ext cx="2289900" cy="43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14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2" name="Shape 42"/>
        <p:cNvGrpSpPr/>
        <p:nvPr/>
      </p:nvGrpSpPr>
      <p:grpSpPr>
        <a:xfrm>
          <a:off x="0" y="0"/>
          <a:ext cx="0" cy="0"/>
          <a:chOff x="0" y="0"/>
          <a:chExt cx="0" cy="0"/>
        </a:xfrm>
      </p:grpSpPr>
      <p:sp>
        <p:nvSpPr>
          <p:cNvPr id="43" name="Google Shape;43;p4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4" name="Google Shape;44;p4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04800" lvl="0" marL="457200" algn="ctr">
              <a:lnSpc>
                <a:spcPct val="100000"/>
              </a:lnSpc>
              <a:spcBef>
                <a:spcPts val="0"/>
              </a:spcBef>
              <a:spcAft>
                <a:spcPts val="0"/>
              </a:spcAft>
              <a:buSzPts val="1200"/>
              <a:buChar char="●"/>
              <a:defRPr/>
            </a:lvl1pPr>
            <a:lvl2pPr indent="-304800" lvl="1" marL="914400" algn="ctr">
              <a:lnSpc>
                <a:spcPct val="100000"/>
              </a:lnSpc>
              <a:spcBef>
                <a:spcPts val="0"/>
              </a:spcBef>
              <a:spcAft>
                <a:spcPts val="0"/>
              </a:spcAft>
              <a:buSzPts val="1200"/>
              <a:buChar char="○"/>
              <a:defRPr/>
            </a:lvl2pPr>
            <a:lvl3pPr indent="-304800" lvl="2" marL="1371600" algn="ctr">
              <a:lnSpc>
                <a:spcPct val="100000"/>
              </a:lnSpc>
              <a:spcBef>
                <a:spcPts val="0"/>
              </a:spcBef>
              <a:spcAft>
                <a:spcPts val="0"/>
              </a:spcAft>
              <a:buSzPts val="1200"/>
              <a:buChar char="■"/>
              <a:defRPr/>
            </a:lvl3pPr>
            <a:lvl4pPr indent="-304800" lvl="3" marL="1828800" algn="ctr">
              <a:lnSpc>
                <a:spcPct val="100000"/>
              </a:lnSpc>
              <a:spcBef>
                <a:spcPts val="0"/>
              </a:spcBef>
              <a:spcAft>
                <a:spcPts val="0"/>
              </a:spcAft>
              <a:buSzPts val="1200"/>
              <a:buChar char="●"/>
              <a:defRPr/>
            </a:lvl4pPr>
            <a:lvl5pPr indent="-304800" lvl="4" marL="2286000" algn="ctr">
              <a:lnSpc>
                <a:spcPct val="100000"/>
              </a:lnSpc>
              <a:spcBef>
                <a:spcPts val="0"/>
              </a:spcBef>
              <a:spcAft>
                <a:spcPts val="0"/>
              </a:spcAft>
              <a:buSzPts val="1200"/>
              <a:buChar char="○"/>
              <a:defRPr/>
            </a:lvl5pPr>
            <a:lvl6pPr indent="-304800" lvl="5" marL="2743200" algn="ctr">
              <a:lnSpc>
                <a:spcPct val="100000"/>
              </a:lnSpc>
              <a:spcBef>
                <a:spcPts val="0"/>
              </a:spcBef>
              <a:spcAft>
                <a:spcPts val="0"/>
              </a:spcAft>
              <a:buSzPts val="1200"/>
              <a:buChar char="■"/>
              <a:defRPr/>
            </a:lvl6pPr>
            <a:lvl7pPr indent="-304800" lvl="6" marL="3200400" algn="ctr">
              <a:lnSpc>
                <a:spcPct val="100000"/>
              </a:lnSpc>
              <a:spcBef>
                <a:spcPts val="0"/>
              </a:spcBef>
              <a:spcAft>
                <a:spcPts val="0"/>
              </a:spcAft>
              <a:buSzPts val="1200"/>
              <a:buChar char="●"/>
              <a:defRPr/>
            </a:lvl7pPr>
            <a:lvl8pPr indent="-304800" lvl="7" marL="3657600" algn="ctr">
              <a:lnSpc>
                <a:spcPct val="100000"/>
              </a:lnSpc>
              <a:spcBef>
                <a:spcPts val="0"/>
              </a:spcBef>
              <a:spcAft>
                <a:spcPts val="0"/>
              </a:spcAft>
              <a:buSzPts val="1200"/>
              <a:buChar char="○"/>
              <a:defRPr/>
            </a:lvl8pPr>
            <a:lvl9pPr indent="-304800" lvl="8" marL="4114800" algn="ctr">
              <a:lnSpc>
                <a:spcPct val="100000"/>
              </a:lnSpc>
              <a:spcBef>
                <a:spcPts val="0"/>
              </a:spcBef>
              <a:spcAft>
                <a:spcPts val="0"/>
              </a:spcAft>
              <a:buSzPts val="1200"/>
              <a:buChar char="■"/>
              <a:defRPr/>
            </a:lvl9pPr>
          </a:lstStyle>
          <a:p/>
        </p:txBody>
      </p:sp>
      <p:sp>
        <p:nvSpPr>
          <p:cNvPr id="45" name="Google Shape;45;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 name="Shape 46"/>
        <p:cNvGrpSpPr/>
        <p:nvPr/>
      </p:nvGrpSpPr>
      <p:grpSpPr>
        <a:xfrm>
          <a:off x="0" y="0"/>
          <a:ext cx="0" cy="0"/>
          <a:chOff x="0" y="0"/>
          <a:chExt cx="0" cy="0"/>
        </a:xfrm>
      </p:grpSpPr>
      <p:sp>
        <p:nvSpPr>
          <p:cNvPr id="47" name="Google Shape;47;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 name="Shape 11"/>
        <p:cNvGrpSpPr/>
        <p:nvPr/>
      </p:nvGrpSpPr>
      <p:grpSpPr>
        <a:xfrm>
          <a:off x="0" y="0"/>
          <a:ext cx="0" cy="0"/>
          <a:chOff x="0" y="0"/>
          <a:chExt cx="0" cy="0"/>
        </a:xfrm>
      </p:grpSpPr>
      <p:sp>
        <p:nvSpPr>
          <p:cNvPr id="12" name="Google Shape;12;p37"/>
          <p:cNvSpPr txBox="1"/>
          <p:nvPr>
            <p:ph type="title"/>
          </p:nvPr>
        </p:nvSpPr>
        <p:spPr>
          <a:xfrm>
            <a:off x="2360100" y="351990"/>
            <a:ext cx="4423800" cy="373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0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3" name="Google Shape;13;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4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6" name="Google Shape;16;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1"/>
          <p:cNvSpPr txBox="1"/>
          <p:nvPr>
            <p:ph type="title"/>
          </p:nvPr>
        </p:nvSpPr>
        <p:spPr>
          <a:xfrm>
            <a:off x="989400" y="445025"/>
            <a:ext cx="71652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9" name="Google Shape;19;p41"/>
          <p:cNvSpPr txBox="1"/>
          <p:nvPr>
            <p:ph idx="1" type="body"/>
          </p:nvPr>
        </p:nvSpPr>
        <p:spPr>
          <a:xfrm>
            <a:off x="989400" y="1579850"/>
            <a:ext cx="7165200" cy="29889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0" name="Google Shape;20;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42"/>
          <p:cNvSpPr txBox="1"/>
          <p:nvPr>
            <p:ph type="title"/>
          </p:nvPr>
        </p:nvSpPr>
        <p:spPr>
          <a:xfrm>
            <a:off x="989400" y="445025"/>
            <a:ext cx="71652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23" name="Google Shape;23;p4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24" name="Google Shape;24;p4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25" name="Google Shape;25;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 name="Shape 26"/>
        <p:cNvGrpSpPr/>
        <p:nvPr/>
      </p:nvGrpSpPr>
      <p:grpSpPr>
        <a:xfrm>
          <a:off x="0" y="0"/>
          <a:ext cx="0" cy="0"/>
          <a:chOff x="0" y="0"/>
          <a:chExt cx="0" cy="0"/>
        </a:xfrm>
      </p:grpSpPr>
      <p:sp>
        <p:nvSpPr>
          <p:cNvPr id="27" name="Google Shape;27;p4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8" name="Google Shape;28;p4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sz="12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29" name="Google Shape;29;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0" name="Shape 30"/>
        <p:cNvGrpSpPr/>
        <p:nvPr/>
      </p:nvGrpSpPr>
      <p:grpSpPr>
        <a:xfrm>
          <a:off x="0" y="0"/>
          <a:ext cx="0" cy="0"/>
          <a:chOff x="0" y="0"/>
          <a:chExt cx="0" cy="0"/>
        </a:xfrm>
      </p:grpSpPr>
      <p:sp>
        <p:nvSpPr>
          <p:cNvPr id="31" name="Google Shape;31;p4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32" name="Google Shape;32;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3" name="Shape 33"/>
        <p:cNvGrpSpPr/>
        <p:nvPr/>
      </p:nvGrpSpPr>
      <p:grpSpPr>
        <a:xfrm>
          <a:off x="0" y="0"/>
          <a:ext cx="0" cy="0"/>
          <a:chOff x="0" y="0"/>
          <a:chExt cx="0" cy="0"/>
        </a:xfrm>
      </p:grpSpPr>
      <p:sp>
        <p:nvSpPr>
          <p:cNvPr id="34" name="Google Shape;34;p4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4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6" name="Google Shape;36;p4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7" name="Google Shape;37;p4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8" name="Google Shape;38;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9" name="Shape 39"/>
        <p:cNvGrpSpPr/>
        <p:nvPr/>
      </p:nvGrpSpPr>
      <p:grpSpPr>
        <a:xfrm>
          <a:off x="0" y="0"/>
          <a:ext cx="0" cy="0"/>
          <a:chOff x="0" y="0"/>
          <a:chExt cx="0" cy="0"/>
        </a:xfrm>
      </p:grpSpPr>
      <p:sp>
        <p:nvSpPr>
          <p:cNvPr id="40" name="Google Shape;40;p4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200"/>
              <a:buNone/>
              <a:defRPr/>
            </a:lvl1pPr>
          </a:lstStyle>
          <a:p/>
        </p:txBody>
      </p:sp>
      <p:sp>
        <p:nvSpPr>
          <p:cNvPr id="41" name="Google Shape;41;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5"/>
          <p:cNvSpPr txBox="1"/>
          <p:nvPr>
            <p:ph type="title"/>
          </p:nvPr>
        </p:nvSpPr>
        <p:spPr>
          <a:xfrm>
            <a:off x="989400" y="445025"/>
            <a:ext cx="7165200" cy="572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2800"/>
              <a:buFont typeface="Fira Sans Extra Condensed Medium"/>
              <a:buNone/>
              <a:defRPr b="0" i="0" sz="2800" u="none" cap="none" strike="noStrike">
                <a:solidFill>
                  <a:schemeClr val="dk1"/>
                </a:solidFill>
                <a:latin typeface="Fira Sans Extra Condensed Medium"/>
                <a:ea typeface="Fira Sans Extra Condensed Medium"/>
                <a:cs typeface="Fira Sans Extra Condensed Medium"/>
                <a:sym typeface="Fira Sans Extra Condensed Medium"/>
              </a:defRPr>
            </a:lvl1pPr>
            <a:lvl2pPr lvl="1" marR="0" rtl="0" algn="ctr">
              <a:lnSpc>
                <a:spcPct val="100000"/>
              </a:lnSpc>
              <a:spcBef>
                <a:spcPts val="0"/>
              </a:spcBef>
              <a:spcAft>
                <a:spcPts val="0"/>
              </a:spcAft>
              <a:buClr>
                <a:schemeClr val="dk1"/>
              </a:buClr>
              <a:buSzPts val="2800"/>
              <a:buFont typeface="Fira Sans Extra Condensed Medium"/>
              <a:buNone/>
              <a:defRPr b="0" i="0" sz="2800" u="none" cap="none" strike="noStrike">
                <a:solidFill>
                  <a:schemeClr val="dk1"/>
                </a:solidFill>
                <a:latin typeface="Fira Sans Extra Condensed Medium"/>
                <a:ea typeface="Fira Sans Extra Condensed Medium"/>
                <a:cs typeface="Fira Sans Extra Condensed Medium"/>
                <a:sym typeface="Fira Sans Extra Condensed Medium"/>
              </a:defRPr>
            </a:lvl2pPr>
            <a:lvl3pPr lvl="2" marR="0" rtl="0" algn="ctr">
              <a:lnSpc>
                <a:spcPct val="100000"/>
              </a:lnSpc>
              <a:spcBef>
                <a:spcPts val="0"/>
              </a:spcBef>
              <a:spcAft>
                <a:spcPts val="0"/>
              </a:spcAft>
              <a:buClr>
                <a:schemeClr val="dk1"/>
              </a:buClr>
              <a:buSzPts val="2800"/>
              <a:buFont typeface="Fira Sans Extra Condensed Medium"/>
              <a:buNone/>
              <a:defRPr b="0" i="0" sz="2800" u="none" cap="none" strike="noStrike">
                <a:solidFill>
                  <a:schemeClr val="dk1"/>
                </a:solidFill>
                <a:latin typeface="Fira Sans Extra Condensed Medium"/>
                <a:ea typeface="Fira Sans Extra Condensed Medium"/>
                <a:cs typeface="Fira Sans Extra Condensed Medium"/>
                <a:sym typeface="Fira Sans Extra Condensed Medium"/>
              </a:defRPr>
            </a:lvl3pPr>
            <a:lvl4pPr lvl="3" marR="0" rtl="0" algn="ctr">
              <a:lnSpc>
                <a:spcPct val="100000"/>
              </a:lnSpc>
              <a:spcBef>
                <a:spcPts val="0"/>
              </a:spcBef>
              <a:spcAft>
                <a:spcPts val="0"/>
              </a:spcAft>
              <a:buClr>
                <a:schemeClr val="dk1"/>
              </a:buClr>
              <a:buSzPts val="2800"/>
              <a:buFont typeface="Fira Sans Extra Condensed Medium"/>
              <a:buNone/>
              <a:defRPr b="0" i="0" sz="2800" u="none" cap="none" strike="noStrike">
                <a:solidFill>
                  <a:schemeClr val="dk1"/>
                </a:solidFill>
                <a:latin typeface="Fira Sans Extra Condensed Medium"/>
                <a:ea typeface="Fira Sans Extra Condensed Medium"/>
                <a:cs typeface="Fira Sans Extra Condensed Medium"/>
                <a:sym typeface="Fira Sans Extra Condensed Medium"/>
              </a:defRPr>
            </a:lvl4pPr>
            <a:lvl5pPr lvl="4" marR="0" rtl="0" algn="ctr">
              <a:lnSpc>
                <a:spcPct val="100000"/>
              </a:lnSpc>
              <a:spcBef>
                <a:spcPts val="0"/>
              </a:spcBef>
              <a:spcAft>
                <a:spcPts val="0"/>
              </a:spcAft>
              <a:buClr>
                <a:schemeClr val="dk1"/>
              </a:buClr>
              <a:buSzPts val="2800"/>
              <a:buFont typeface="Fira Sans Extra Condensed Medium"/>
              <a:buNone/>
              <a:defRPr b="0" i="0" sz="2800" u="none" cap="none" strike="noStrike">
                <a:solidFill>
                  <a:schemeClr val="dk1"/>
                </a:solidFill>
                <a:latin typeface="Fira Sans Extra Condensed Medium"/>
                <a:ea typeface="Fira Sans Extra Condensed Medium"/>
                <a:cs typeface="Fira Sans Extra Condensed Medium"/>
                <a:sym typeface="Fira Sans Extra Condensed Medium"/>
              </a:defRPr>
            </a:lvl5pPr>
            <a:lvl6pPr lvl="5" marR="0" rtl="0" algn="ctr">
              <a:lnSpc>
                <a:spcPct val="100000"/>
              </a:lnSpc>
              <a:spcBef>
                <a:spcPts val="0"/>
              </a:spcBef>
              <a:spcAft>
                <a:spcPts val="0"/>
              </a:spcAft>
              <a:buClr>
                <a:schemeClr val="dk1"/>
              </a:buClr>
              <a:buSzPts val="2800"/>
              <a:buFont typeface="Fira Sans Extra Condensed Medium"/>
              <a:buNone/>
              <a:defRPr b="0" i="0" sz="2800" u="none" cap="none" strike="noStrike">
                <a:solidFill>
                  <a:schemeClr val="dk1"/>
                </a:solidFill>
                <a:latin typeface="Fira Sans Extra Condensed Medium"/>
                <a:ea typeface="Fira Sans Extra Condensed Medium"/>
                <a:cs typeface="Fira Sans Extra Condensed Medium"/>
                <a:sym typeface="Fira Sans Extra Condensed Medium"/>
              </a:defRPr>
            </a:lvl6pPr>
            <a:lvl7pPr lvl="6" marR="0" rtl="0" algn="ctr">
              <a:lnSpc>
                <a:spcPct val="100000"/>
              </a:lnSpc>
              <a:spcBef>
                <a:spcPts val="0"/>
              </a:spcBef>
              <a:spcAft>
                <a:spcPts val="0"/>
              </a:spcAft>
              <a:buClr>
                <a:schemeClr val="dk1"/>
              </a:buClr>
              <a:buSzPts val="2800"/>
              <a:buFont typeface="Fira Sans Extra Condensed Medium"/>
              <a:buNone/>
              <a:defRPr b="0" i="0" sz="2800" u="none" cap="none" strike="noStrike">
                <a:solidFill>
                  <a:schemeClr val="dk1"/>
                </a:solidFill>
                <a:latin typeface="Fira Sans Extra Condensed Medium"/>
                <a:ea typeface="Fira Sans Extra Condensed Medium"/>
                <a:cs typeface="Fira Sans Extra Condensed Medium"/>
                <a:sym typeface="Fira Sans Extra Condensed Medium"/>
              </a:defRPr>
            </a:lvl7pPr>
            <a:lvl8pPr lvl="7" marR="0" rtl="0" algn="ctr">
              <a:lnSpc>
                <a:spcPct val="100000"/>
              </a:lnSpc>
              <a:spcBef>
                <a:spcPts val="0"/>
              </a:spcBef>
              <a:spcAft>
                <a:spcPts val="0"/>
              </a:spcAft>
              <a:buClr>
                <a:schemeClr val="dk1"/>
              </a:buClr>
              <a:buSzPts val="2800"/>
              <a:buFont typeface="Fira Sans Extra Condensed Medium"/>
              <a:buNone/>
              <a:defRPr b="0" i="0" sz="2800" u="none" cap="none" strike="noStrike">
                <a:solidFill>
                  <a:schemeClr val="dk1"/>
                </a:solidFill>
                <a:latin typeface="Fira Sans Extra Condensed Medium"/>
                <a:ea typeface="Fira Sans Extra Condensed Medium"/>
                <a:cs typeface="Fira Sans Extra Condensed Medium"/>
                <a:sym typeface="Fira Sans Extra Condensed Medium"/>
              </a:defRPr>
            </a:lvl8pPr>
            <a:lvl9pPr lvl="8" marR="0" rtl="0" algn="ctr">
              <a:lnSpc>
                <a:spcPct val="100000"/>
              </a:lnSpc>
              <a:spcBef>
                <a:spcPts val="0"/>
              </a:spcBef>
              <a:spcAft>
                <a:spcPts val="0"/>
              </a:spcAft>
              <a:buClr>
                <a:schemeClr val="dk1"/>
              </a:buClr>
              <a:buSzPts val="2800"/>
              <a:buFont typeface="Fira Sans Extra Condensed Medium"/>
              <a:buNone/>
              <a:defRPr b="0" i="0" sz="2800" u="none" cap="none" strike="noStrike">
                <a:solidFill>
                  <a:schemeClr val="dk1"/>
                </a:solidFill>
                <a:latin typeface="Fira Sans Extra Condensed Medium"/>
                <a:ea typeface="Fira Sans Extra Condensed Medium"/>
                <a:cs typeface="Fira Sans Extra Condensed Medium"/>
                <a:sym typeface="Fira Sans Extra Condensed Medium"/>
              </a:defRPr>
            </a:lvl9pPr>
          </a:lstStyle>
          <a:p/>
        </p:txBody>
      </p:sp>
      <p:sp>
        <p:nvSpPr>
          <p:cNvPr id="7" name="Google Shape;7;p35"/>
          <p:cNvSpPr txBox="1"/>
          <p:nvPr>
            <p:ph idx="1" type="body"/>
          </p:nvPr>
        </p:nvSpPr>
        <p:spPr>
          <a:xfrm>
            <a:off x="989400" y="1579850"/>
            <a:ext cx="7165200" cy="29889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1pPr>
            <a:lvl2pPr indent="-304800" lvl="1" marL="914400" marR="0" rtl="0" algn="l">
              <a:lnSpc>
                <a:spcPct val="100000"/>
              </a:lnSpc>
              <a:spcBef>
                <a:spcPts val="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2pPr>
            <a:lvl3pPr indent="-304800" lvl="2" marL="1371600" marR="0" rtl="0" algn="l">
              <a:lnSpc>
                <a:spcPct val="100000"/>
              </a:lnSpc>
              <a:spcBef>
                <a:spcPts val="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3pPr>
            <a:lvl4pPr indent="-304800" lvl="3" marL="1828800" marR="0" rtl="0" algn="l">
              <a:lnSpc>
                <a:spcPct val="100000"/>
              </a:lnSpc>
              <a:spcBef>
                <a:spcPts val="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4pPr>
            <a:lvl5pPr indent="-304800" lvl="4" marL="2286000" marR="0" rtl="0" algn="l">
              <a:lnSpc>
                <a:spcPct val="100000"/>
              </a:lnSpc>
              <a:spcBef>
                <a:spcPts val="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5pPr>
            <a:lvl6pPr indent="-304800" lvl="5" marL="2743200" marR="0" rtl="0" algn="l">
              <a:lnSpc>
                <a:spcPct val="100000"/>
              </a:lnSpc>
              <a:spcBef>
                <a:spcPts val="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6pPr>
            <a:lvl7pPr indent="-304800" lvl="6" marL="3200400" marR="0" rtl="0" algn="l">
              <a:lnSpc>
                <a:spcPct val="100000"/>
              </a:lnSpc>
              <a:spcBef>
                <a:spcPts val="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7pPr>
            <a:lvl8pPr indent="-304800" lvl="7" marL="3657600" marR="0" rtl="0" algn="l">
              <a:lnSpc>
                <a:spcPct val="100000"/>
              </a:lnSpc>
              <a:spcBef>
                <a:spcPts val="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8pPr>
            <a:lvl9pPr indent="-304800" lvl="8" marL="4114800" marR="0" rtl="0" algn="l">
              <a:lnSpc>
                <a:spcPct val="100000"/>
              </a:lnSpc>
              <a:spcBef>
                <a:spcPts val="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www.seek.com.au" TargetMode="External"/><Relationship Id="rId4" Type="http://schemas.openxmlformats.org/officeDocument/2006/relationships/hyperlink" Target="https://www.glassdoor.com.au/index.htm" TargetMode="External"/><Relationship Id="rId5" Type="http://schemas.openxmlformats.org/officeDocument/2006/relationships/image" Target="../media/image9.png"/><Relationship Id="rId6" Type="http://schemas.openxmlformats.org/officeDocument/2006/relationships/image" Target="../media/image8.png"/><Relationship Id="rId7" Type="http://schemas.openxmlformats.org/officeDocument/2006/relationships/image" Target="../media/image3.png"/><Relationship Id="rId8"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1.png"/><Relationship Id="rId6" Type="http://schemas.openxmlformats.org/officeDocument/2006/relationships/image" Target="../media/image15.png"/><Relationship Id="rId7"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21.png"/><Relationship Id="rId5"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image" Target="../media/image1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51" name="Shape 51"/>
        <p:cNvGrpSpPr/>
        <p:nvPr/>
      </p:nvGrpSpPr>
      <p:grpSpPr>
        <a:xfrm>
          <a:off x="0" y="0"/>
          <a:ext cx="0" cy="0"/>
          <a:chOff x="0" y="0"/>
          <a:chExt cx="0" cy="0"/>
        </a:xfrm>
      </p:grpSpPr>
      <p:sp>
        <p:nvSpPr>
          <p:cNvPr id="52" name="Google Shape;52;p1"/>
          <p:cNvSpPr txBox="1"/>
          <p:nvPr>
            <p:ph type="ctrTitle"/>
          </p:nvPr>
        </p:nvSpPr>
        <p:spPr>
          <a:xfrm>
            <a:off x="639950" y="1475840"/>
            <a:ext cx="3696300" cy="1836838"/>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200"/>
              <a:buNone/>
            </a:pPr>
            <a:r>
              <a:rPr lang="en"/>
              <a:t>Data Science Jobs in Australia</a:t>
            </a:r>
            <a:endParaRPr/>
          </a:p>
        </p:txBody>
      </p:sp>
      <p:sp>
        <p:nvSpPr>
          <p:cNvPr id="53" name="Google Shape;53;p1"/>
          <p:cNvSpPr txBox="1"/>
          <p:nvPr>
            <p:ph idx="1" type="subTitle"/>
          </p:nvPr>
        </p:nvSpPr>
        <p:spPr>
          <a:xfrm>
            <a:off x="862988" y="3307397"/>
            <a:ext cx="2289900" cy="980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SzPts val="1100"/>
              <a:buNone/>
            </a:pPr>
            <a:r>
              <a:rPr b="1" lang="en"/>
              <a:t>Group : O</a:t>
            </a:r>
            <a:endParaRPr b="1"/>
          </a:p>
          <a:p>
            <a:pPr indent="0" lvl="0" marL="457200" rtl="0" algn="l">
              <a:lnSpc>
                <a:spcPct val="115000"/>
              </a:lnSpc>
              <a:spcBef>
                <a:spcPts val="0"/>
              </a:spcBef>
              <a:spcAft>
                <a:spcPts val="0"/>
              </a:spcAft>
              <a:buSzPts val="1100"/>
              <a:buNone/>
            </a:pPr>
            <a:r>
              <a:rPr lang="en" sz="800"/>
              <a:t>Ce Hou-s4768730</a:t>
            </a:r>
            <a:endParaRPr sz="800"/>
          </a:p>
          <a:p>
            <a:pPr indent="0" lvl="0" marL="457200" rtl="0" algn="l">
              <a:lnSpc>
                <a:spcPct val="115000"/>
              </a:lnSpc>
              <a:spcBef>
                <a:spcPts val="0"/>
              </a:spcBef>
              <a:spcAft>
                <a:spcPts val="0"/>
              </a:spcAft>
              <a:buSzPts val="1100"/>
              <a:buNone/>
            </a:pPr>
            <a:r>
              <a:rPr lang="en" sz="800"/>
              <a:t>Jaskeerat Singh-s4761003</a:t>
            </a:r>
            <a:endParaRPr sz="800"/>
          </a:p>
          <a:p>
            <a:pPr indent="0" lvl="0" marL="457200" rtl="0" algn="l">
              <a:lnSpc>
                <a:spcPct val="115000"/>
              </a:lnSpc>
              <a:spcBef>
                <a:spcPts val="0"/>
              </a:spcBef>
              <a:spcAft>
                <a:spcPts val="0"/>
              </a:spcAft>
              <a:buSzPts val="1100"/>
              <a:buNone/>
            </a:pPr>
            <a:r>
              <a:rPr lang="en" sz="800"/>
              <a:t>Jisung Kim-s4582833</a:t>
            </a:r>
            <a:endParaRPr sz="800"/>
          </a:p>
          <a:p>
            <a:pPr indent="0" lvl="0" marL="457200" rtl="0" algn="l">
              <a:lnSpc>
                <a:spcPct val="115000"/>
              </a:lnSpc>
              <a:spcBef>
                <a:spcPts val="0"/>
              </a:spcBef>
              <a:spcAft>
                <a:spcPts val="0"/>
              </a:spcAft>
              <a:buSzPts val="1100"/>
              <a:buNone/>
            </a:pPr>
            <a:r>
              <a:rPr lang="en" sz="800"/>
              <a:t>Yingqi Zhang-s4658997</a:t>
            </a:r>
            <a:endParaRPr b="1"/>
          </a:p>
        </p:txBody>
      </p:sp>
      <p:grpSp>
        <p:nvGrpSpPr>
          <p:cNvPr id="54" name="Google Shape;54;p1"/>
          <p:cNvGrpSpPr/>
          <p:nvPr/>
        </p:nvGrpSpPr>
        <p:grpSpPr>
          <a:xfrm>
            <a:off x="4454470" y="697825"/>
            <a:ext cx="4232353" cy="3923543"/>
            <a:chOff x="2921188" y="1222350"/>
            <a:chExt cx="3301625" cy="3060725"/>
          </a:xfrm>
        </p:grpSpPr>
        <p:sp>
          <p:nvSpPr>
            <p:cNvPr id="55" name="Google Shape;55;p1"/>
            <p:cNvSpPr/>
            <p:nvPr/>
          </p:nvSpPr>
          <p:spPr>
            <a:xfrm>
              <a:off x="5406613" y="3993500"/>
              <a:ext cx="258100" cy="289575"/>
            </a:xfrm>
            <a:custGeom>
              <a:rect b="b" l="l" r="r" t="t"/>
              <a:pathLst>
                <a:path extrusionOk="0" h="11583" w="10324">
                  <a:moveTo>
                    <a:pt x="8453" y="9174"/>
                  </a:moveTo>
                  <a:cubicBezTo>
                    <a:pt x="8455" y="9205"/>
                    <a:pt x="8456" y="9237"/>
                    <a:pt x="8458" y="9271"/>
                  </a:cubicBezTo>
                  <a:lnTo>
                    <a:pt x="8458" y="9271"/>
                  </a:lnTo>
                  <a:cubicBezTo>
                    <a:pt x="8464" y="9264"/>
                    <a:pt x="8470" y="9258"/>
                    <a:pt x="8478" y="9253"/>
                  </a:cubicBezTo>
                  <a:cubicBezTo>
                    <a:pt x="8487" y="9248"/>
                    <a:pt x="8496" y="9245"/>
                    <a:pt x="8506" y="9243"/>
                  </a:cubicBezTo>
                  <a:lnTo>
                    <a:pt x="8506" y="9243"/>
                  </a:lnTo>
                  <a:lnTo>
                    <a:pt x="8668" y="9455"/>
                  </a:lnTo>
                  <a:cubicBezTo>
                    <a:pt x="8668" y="9395"/>
                    <a:pt x="8657" y="9336"/>
                    <a:pt x="8621" y="9288"/>
                  </a:cubicBezTo>
                  <a:cubicBezTo>
                    <a:pt x="8605" y="9256"/>
                    <a:pt x="8568" y="9241"/>
                    <a:pt x="8531" y="9241"/>
                  </a:cubicBezTo>
                  <a:cubicBezTo>
                    <a:pt x="8522" y="9241"/>
                    <a:pt x="8514" y="9241"/>
                    <a:pt x="8506" y="9243"/>
                  </a:cubicBezTo>
                  <a:lnTo>
                    <a:pt x="8506" y="9243"/>
                  </a:lnTo>
                  <a:lnTo>
                    <a:pt x="8453" y="9174"/>
                  </a:lnTo>
                  <a:close/>
                  <a:moveTo>
                    <a:pt x="8458" y="9271"/>
                  </a:moveTo>
                  <a:lnTo>
                    <a:pt x="8458" y="9271"/>
                  </a:lnTo>
                  <a:cubicBezTo>
                    <a:pt x="8416" y="9329"/>
                    <a:pt x="8449" y="9440"/>
                    <a:pt x="8407" y="9514"/>
                  </a:cubicBezTo>
                  <a:cubicBezTo>
                    <a:pt x="8375" y="9559"/>
                    <a:pt x="8324" y="9573"/>
                    <a:pt x="8268" y="9573"/>
                  </a:cubicBezTo>
                  <a:cubicBezTo>
                    <a:pt x="8218" y="9573"/>
                    <a:pt x="8166" y="9561"/>
                    <a:pt x="8121" y="9550"/>
                  </a:cubicBezTo>
                  <a:cubicBezTo>
                    <a:pt x="8066" y="9530"/>
                    <a:pt x="8003" y="9509"/>
                    <a:pt x="7946" y="9509"/>
                  </a:cubicBezTo>
                  <a:cubicBezTo>
                    <a:pt x="7904" y="9509"/>
                    <a:pt x="7865" y="9520"/>
                    <a:pt x="7835" y="9550"/>
                  </a:cubicBezTo>
                  <a:cubicBezTo>
                    <a:pt x="7811" y="9574"/>
                    <a:pt x="7799" y="9610"/>
                    <a:pt x="7787" y="9645"/>
                  </a:cubicBezTo>
                  <a:cubicBezTo>
                    <a:pt x="7728" y="9812"/>
                    <a:pt x="7692" y="9991"/>
                    <a:pt x="7704" y="10169"/>
                  </a:cubicBezTo>
                  <a:cubicBezTo>
                    <a:pt x="7704" y="10348"/>
                    <a:pt x="7799" y="10515"/>
                    <a:pt x="7954" y="10610"/>
                  </a:cubicBezTo>
                  <a:cubicBezTo>
                    <a:pt x="8043" y="10662"/>
                    <a:pt x="8118" y="10686"/>
                    <a:pt x="8180" y="10686"/>
                  </a:cubicBezTo>
                  <a:cubicBezTo>
                    <a:pt x="8563" y="10686"/>
                    <a:pt x="8488" y="9798"/>
                    <a:pt x="8458" y="9271"/>
                  </a:cubicBezTo>
                  <a:close/>
                  <a:moveTo>
                    <a:pt x="793" y="1"/>
                  </a:moveTo>
                  <a:cubicBezTo>
                    <a:pt x="551" y="1"/>
                    <a:pt x="297" y="142"/>
                    <a:pt x="275" y="382"/>
                  </a:cubicBezTo>
                  <a:cubicBezTo>
                    <a:pt x="263" y="632"/>
                    <a:pt x="501" y="930"/>
                    <a:pt x="322" y="1109"/>
                  </a:cubicBezTo>
                  <a:cubicBezTo>
                    <a:pt x="275" y="1168"/>
                    <a:pt x="203" y="1192"/>
                    <a:pt x="144" y="1240"/>
                  </a:cubicBezTo>
                  <a:cubicBezTo>
                    <a:pt x="48" y="1347"/>
                    <a:pt x="1" y="1502"/>
                    <a:pt x="25" y="1644"/>
                  </a:cubicBezTo>
                  <a:cubicBezTo>
                    <a:pt x="84" y="3407"/>
                    <a:pt x="1370" y="4728"/>
                    <a:pt x="1799" y="6359"/>
                  </a:cubicBezTo>
                  <a:cubicBezTo>
                    <a:pt x="1453" y="6562"/>
                    <a:pt x="1263" y="6538"/>
                    <a:pt x="1310" y="6978"/>
                  </a:cubicBezTo>
                  <a:cubicBezTo>
                    <a:pt x="1334" y="7336"/>
                    <a:pt x="1608" y="7645"/>
                    <a:pt x="1608" y="8026"/>
                  </a:cubicBezTo>
                  <a:cubicBezTo>
                    <a:pt x="1596" y="8121"/>
                    <a:pt x="1584" y="8229"/>
                    <a:pt x="1584" y="8324"/>
                  </a:cubicBezTo>
                  <a:cubicBezTo>
                    <a:pt x="1584" y="8741"/>
                    <a:pt x="1882" y="9074"/>
                    <a:pt x="2180" y="9360"/>
                  </a:cubicBezTo>
                  <a:cubicBezTo>
                    <a:pt x="2632" y="9812"/>
                    <a:pt x="2763" y="10324"/>
                    <a:pt x="3132" y="10812"/>
                  </a:cubicBezTo>
                  <a:cubicBezTo>
                    <a:pt x="3472" y="11263"/>
                    <a:pt x="4053" y="11582"/>
                    <a:pt x="4597" y="11582"/>
                  </a:cubicBezTo>
                  <a:cubicBezTo>
                    <a:pt x="4873" y="11582"/>
                    <a:pt x="5138" y="11500"/>
                    <a:pt x="5359" y="11312"/>
                  </a:cubicBezTo>
                  <a:cubicBezTo>
                    <a:pt x="5906" y="10848"/>
                    <a:pt x="5978" y="9919"/>
                    <a:pt x="6621" y="9622"/>
                  </a:cubicBezTo>
                  <a:cubicBezTo>
                    <a:pt x="6859" y="9514"/>
                    <a:pt x="7121" y="9514"/>
                    <a:pt x="7371" y="9455"/>
                  </a:cubicBezTo>
                  <a:cubicBezTo>
                    <a:pt x="7716" y="9372"/>
                    <a:pt x="8037" y="9193"/>
                    <a:pt x="8276" y="8943"/>
                  </a:cubicBezTo>
                  <a:lnTo>
                    <a:pt x="8453" y="9174"/>
                  </a:lnTo>
                  <a:lnTo>
                    <a:pt x="8453" y="9174"/>
                  </a:lnTo>
                  <a:cubicBezTo>
                    <a:pt x="8448" y="9073"/>
                    <a:pt x="8447" y="8992"/>
                    <a:pt x="8454" y="8943"/>
                  </a:cubicBezTo>
                  <a:cubicBezTo>
                    <a:pt x="8514" y="8538"/>
                    <a:pt x="8728" y="8169"/>
                    <a:pt x="8835" y="7776"/>
                  </a:cubicBezTo>
                  <a:cubicBezTo>
                    <a:pt x="8942" y="7348"/>
                    <a:pt x="8990" y="6919"/>
                    <a:pt x="9073" y="6490"/>
                  </a:cubicBezTo>
                  <a:cubicBezTo>
                    <a:pt x="9118" y="6254"/>
                    <a:pt x="9238" y="5964"/>
                    <a:pt x="9463" y="5964"/>
                  </a:cubicBezTo>
                  <a:cubicBezTo>
                    <a:pt x="9476" y="5964"/>
                    <a:pt x="9489" y="5964"/>
                    <a:pt x="9502" y="5966"/>
                  </a:cubicBezTo>
                  <a:cubicBezTo>
                    <a:pt x="9566" y="5976"/>
                    <a:pt x="9617" y="6013"/>
                    <a:pt x="9680" y="6013"/>
                  </a:cubicBezTo>
                  <a:cubicBezTo>
                    <a:pt x="9699" y="6013"/>
                    <a:pt x="9719" y="6010"/>
                    <a:pt x="9740" y="6002"/>
                  </a:cubicBezTo>
                  <a:cubicBezTo>
                    <a:pt x="9835" y="5978"/>
                    <a:pt x="9859" y="5859"/>
                    <a:pt x="9871" y="5764"/>
                  </a:cubicBezTo>
                  <a:cubicBezTo>
                    <a:pt x="9919" y="5538"/>
                    <a:pt x="9954" y="5312"/>
                    <a:pt x="9978" y="5085"/>
                  </a:cubicBezTo>
                  <a:cubicBezTo>
                    <a:pt x="10050" y="4597"/>
                    <a:pt x="10097" y="4121"/>
                    <a:pt x="10157" y="3633"/>
                  </a:cubicBezTo>
                  <a:lnTo>
                    <a:pt x="10228" y="2942"/>
                  </a:lnTo>
                  <a:cubicBezTo>
                    <a:pt x="10276" y="2573"/>
                    <a:pt x="10323" y="2156"/>
                    <a:pt x="10038" y="1859"/>
                  </a:cubicBezTo>
                  <a:cubicBezTo>
                    <a:pt x="9840" y="1644"/>
                    <a:pt x="9544" y="1591"/>
                    <a:pt x="9243" y="1591"/>
                  </a:cubicBezTo>
                  <a:cubicBezTo>
                    <a:pt x="9126" y="1591"/>
                    <a:pt x="9008" y="1599"/>
                    <a:pt x="8895" y="1609"/>
                  </a:cubicBezTo>
                  <a:cubicBezTo>
                    <a:pt x="7823" y="1704"/>
                    <a:pt x="6704" y="1811"/>
                    <a:pt x="5763" y="2359"/>
                  </a:cubicBezTo>
                  <a:cubicBezTo>
                    <a:pt x="5513" y="2502"/>
                    <a:pt x="5263" y="2680"/>
                    <a:pt x="4978" y="2752"/>
                  </a:cubicBezTo>
                  <a:cubicBezTo>
                    <a:pt x="4926" y="2762"/>
                    <a:pt x="4874" y="2768"/>
                    <a:pt x="4820" y="2768"/>
                  </a:cubicBezTo>
                  <a:cubicBezTo>
                    <a:pt x="4576" y="2768"/>
                    <a:pt x="4327" y="2655"/>
                    <a:pt x="4239" y="2430"/>
                  </a:cubicBezTo>
                  <a:cubicBezTo>
                    <a:pt x="4216" y="2335"/>
                    <a:pt x="4192" y="2228"/>
                    <a:pt x="4168" y="2133"/>
                  </a:cubicBezTo>
                  <a:cubicBezTo>
                    <a:pt x="4085" y="1764"/>
                    <a:pt x="3715" y="1525"/>
                    <a:pt x="3358" y="1394"/>
                  </a:cubicBezTo>
                  <a:cubicBezTo>
                    <a:pt x="3049" y="1275"/>
                    <a:pt x="2715" y="1216"/>
                    <a:pt x="2418" y="1073"/>
                  </a:cubicBezTo>
                  <a:cubicBezTo>
                    <a:pt x="1834" y="763"/>
                    <a:pt x="1549" y="73"/>
                    <a:pt x="822" y="1"/>
                  </a:cubicBezTo>
                  <a:cubicBezTo>
                    <a:pt x="813" y="1"/>
                    <a:pt x="803" y="1"/>
                    <a:pt x="793" y="1"/>
                  </a:cubicBezTo>
                  <a:close/>
                </a:path>
              </a:pathLst>
            </a:custGeom>
            <a:solidFill>
              <a:srgbClr val="B6D7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1"/>
            <p:cNvSpPr/>
            <p:nvPr/>
          </p:nvSpPr>
          <p:spPr>
            <a:xfrm>
              <a:off x="4845538" y="3489300"/>
              <a:ext cx="118775" cy="54650"/>
            </a:xfrm>
            <a:custGeom>
              <a:rect b="b" l="l" r="r" t="t"/>
              <a:pathLst>
                <a:path extrusionOk="0" h="2186" w="4751">
                  <a:moveTo>
                    <a:pt x="4739" y="0"/>
                  </a:moveTo>
                  <a:cubicBezTo>
                    <a:pt x="4603" y="121"/>
                    <a:pt x="4558" y="300"/>
                    <a:pt x="4599" y="461"/>
                  </a:cubicBezTo>
                  <a:lnTo>
                    <a:pt x="4599" y="461"/>
                  </a:lnTo>
                  <a:lnTo>
                    <a:pt x="4739" y="0"/>
                  </a:lnTo>
                  <a:close/>
                  <a:moveTo>
                    <a:pt x="2505" y="424"/>
                  </a:moveTo>
                  <a:cubicBezTo>
                    <a:pt x="2372" y="424"/>
                    <a:pt x="2240" y="429"/>
                    <a:pt x="2108" y="441"/>
                  </a:cubicBezTo>
                  <a:cubicBezTo>
                    <a:pt x="1298" y="512"/>
                    <a:pt x="477" y="857"/>
                    <a:pt x="0" y="1524"/>
                  </a:cubicBezTo>
                  <a:cubicBezTo>
                    <a:pt x="643" y="1960"/>
                    <a:pt x="1391" y="2185"/>
                    <a:pt x="2142" y="2185"/>
                  </a:cubicBezTo>
                  <a:cubicBezTo>
                    <a:pt x="2602" y="2185"/>
                    <a:pt x="3062" y="2101"/>
                    <a:pt x="3501" y="1929"/>
                  </a:cubicBezTo>
                  <a:cubicBezTo>
                    <a:pt x="4060" y="1703"/>
                    <a:pt x="4596" y="1286"/>
                    <a:pt x="4751" y="703"/>
                  </a:cubicBezTo>
                  <a:cubicBezTo>
                    <a:pt x="4673" y="638"/>
                    <a:pt x="4622" y="552"/>
                    <a:pt x="4599" y="461"/>
                  </a:cubicBezTo>
                  <a:lnTo>
                    <a:pt x="4599" y="461"/>
                  </a:lnTo>
                  <a:lnTo>
                    <a:pt x="4525" y="703"/>
                  </a:lnTo>
                  <a:cubicBezTo>
                    <a:pt x="3857" y="563"/>
                    <a:pt x="3182" y="424"/>
                    <a:pt x="2505" y="424"/>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1"/>
            <p:cNvSpPr/>
            <p:nvPr/>
          </p:nvSpPr>
          <p:spPr>
            <a:xfrm>
              <a:off x="5650988" y="3991100"/>
              <a:ext cx="29750" cy="13175"/>
            </a:xfrm>
            <a:custGeom>
              <a:rect b="b" l="l" r="r" t="t"/>
              <a:pathLst>
                <a:path extrusionOk="0" h="527" w="1190">
                  <a:moveTo>
                    <a:pt x="720" y="1"/>
                  </a:moveTo>
                  <a:cubicBezTo>
                    <a:pt x="678" y="1"/>
                    <a:pt x="637" y="5"/>
                    <a:pt x="596" y="14"/>
                  </a:cubicBezTo>
                  <a:cubicBezTo>
                    <a:pt x="394" y="38"/>
                    <a:pt x="191" y="85"/>
                    <a:pt x="1" y="145"/>
                  </a:cubicBezTo>
                  <a:cubicBezTo>
                    <a:pt x="125" y="287"/>
                    <a:pt x="302" y="363"/>
                    <a:pt x="487" y="363"/>
                  </a:cubicBezTo>
                  <a:cubicBezTo>
                    <a:pt x="526" y="363"/>
                    <a:pt x="565" y="359"/>
                    <a:pt x="604" y="353"/>
                  </a:cubicBezTo>
                  <a:lnTo>
                    <a:pt x="604" y="353"/>
                  </a:lnTo>
                  <a:lnTo>
                    <a:pt x="798" y="466"/>
                  </a:lnTo>
                  <a:cubicBezTo>
                    <a:pt x="846" y="502"/>
                    <a:pt x="894" y="514"/>
                    <a:pt x="953" y="526"/>
                  </a:cubicBezTo>
                  <a:cubicBezTo>
                    <a:pt x="957" y="526"/>
                    <a:pt x="960" y="526"/>
                    <a:pt x="964" y="526"/>
                  </a:cubicBezTo>
                  <a:cubicBezTo>
                    <a:pt x="1123" y="526"/>
                    <a:pt x="1189" y="261"/>
                    <a:pt x="1084" y="133"/>
                  </a:cubicBezTo>
                  <a:cubicBezTo>
                    <a:pt x="976" y="43"/>
                    <a:pt x="848" y="1"/>
                    <a:pt x="720" y="1"/>
                  </a:cubicBezTo>
                  <a:close/>
                </a:path>
              </a:pathLst>
            </a:custGeom>
            <a:solidFill>
              <a:srgbClr val="93C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
            <p:cNvSpPr/>
            <p:nvPr/>
          </p:nvSpPr>
          <p:spPr>
            <a:xfrm>
              <a:off x="5640288" y="3928800"/>
              <a:ext cx="36625" cy="52550"/>
            </a:xfrm>
            <a:custGeom>
              <a:rect b="b" l="l" r="r" t="t"/>
              <a:pathLst>
                <a:path extrusionOk="0" h="2102" w="1465">
                  <a:moveTo>
                    <a:pt x="523" y="0"/>
                  </a:moveTo>
                  <a:cubicBezTo>
                    <a:pt x="496" y="0"/>
                    <a:pt x="465" y="13"/>
                    <a:pt x="429" y="41"/>
                  </a:cubicBezTo>
                  <a:lnTo>
                    <a:pt x="155" y="268"/>
                  </a:lnTo>
                  <a:cubicBezTo>
                    <a:pt x="72" y="315"/>
                    <a:pt x="12" y="399"/>
                    <a:pt x="0" y="494"/>
                  </a:cubicBezTo>
                  <a:cubicBezTo>
                    <a:pt x="0" y="661"/>
                    <a:pt x="250" y="720"/>
                    <a:pt x="333" y="863"/>
                  </a:cubicBezTo>
                  <a:cubicBezTo>
                    <a:pt x="405" y="982"/>
                    <a:pt x="369" y="1137"/>
                    <a:pt x="369" y="1268"/>
                  </a:cubicBezTo>
                  <a:cubicBezTo>
                    <a:pt x="369" y="1393"/>
                    <a:pt x="460" y="1527"/>
                    <a:pt x="570" y="1527"/>
                  </a:cubicBezTo>
                  <a:cubicBezTo>
                    <a:pt x="586" y="1527"/>
                    <a:pt x="603" y="1524"/>
                    <a:pt x="619" y="1518"/>
                  </a:cubicBezTo>
                  <a:lnTo>
                    <a:pt x="619" y="1518"/>
                  </a:lnTo>
                  <a:cubicBezTo>
                    <a:pt x="822" y="1601"/>
                    <a:pt x="595" y="1935"/>
                    <a:pt x="774" y="2066"/>
                  </a:cubicBezTo>
                  <a:cubicBezTo>
                    <a:pt x="823" y="2090"/>
                    <a:pt x="875" y="2102"/>
                    <a:pt x="928" y="2102"/>
                  </a:cubicBezTo>
                  <a:cubicBezTo>
                    <a:pt x="1030" y="2102"/>
                    <a:pt x="1132" y="2057"/>
                    <a:pt x="1203" y="1970"/>
                  </a:cubicBezTo>
                  <a:cubicBezTo>
                    <a:pt x="1393" y="1780"/>
                    <a:pt x="1465" y="1494"/>
                    <a:pt x="1369" y="1232"/>
                  </a:cubicBezTo>
                  <a:cubicBezTo>
                    <a:pt x="1262" y="970"/>
                    <a:pt x="1012" y="792"/>
                    <a:pt x="881" y="553"/>
                  </a:cubicBezTo>
                  <a:cubicBezTo>
                    <a:pt x="810" y="422"/>
                    <a:pt x="774" y="268"/>
                    <a:pt x="691" y="149"/>
                  </a:cubicBezTo>
                  <a:cubicBezTo>
                    <a:pt x="633" y="66"/>
                    <a:pt x="586" y="0"/>
                    <a:pt x="523" y="0"/>
                  </a:cubicBezTo>
                  <a:close/>
                </a:path>
              </a:pathLst>
            </a:custGeom>
            <a:solidFill>
              <a:srgbClr val="B6D7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
            <p:cNvSpPr/>
            <p:nvPr/>
          </p:nvSpPr>
          <p:spPr>
            <a:xfrm>
              <a:off x="5031863" y="1222350"/>
              <a:ext cx="1182025" cy="1588825"/>
            </a:xfrm>
            <a:custGeom>
              <a:rect b="b" l="l" r="r" t="t"/>
              <a:pathLst>
                <a:path extrusionOk="0" h="63553" w="47281">
                  <a:moveTo>
                    <a:pt x="16253" y="0"/>
                  </a:moveTo>
                  <a:cubicBezTo>
                    <a:pt x="14753" y="2001"/>
                    <a:pt x="13705" y="4310"/>
                    <a:pt x="13193" y="6763"/>
                  </a:cubicBezTo>
                  <a:cubicBezTo>
                    <a:pt x="12859" y="8418"/>
                    <a:pt x="12717" y="10109"/>
                    <a:pt x="12776" y="11788"/>
                  </a:cubicBezTo>
                  <a:cubicBezTo>
                    <a:pt x="12812" y="13073"/>
                    <a:pt x="12931" y="14347"/>
                    <a:pt x="12883" y="15633"/>
                  </a:cubicBezTo>
                  <a:cubicBezTo>
                    <a:pt x="12824" y="17586"/>
                    <a:pt x="12407" y="19503"/>
                    <a:pt x="11645" y="21301"/>
                  </a:cubicBezTo>
                  <a:cubicBezTo>
                    <a:pt x="10824" y="23241"/>
                    <a:pt x="9407" y="25146"/>
                    <a:pt x="7371" y="25563"/>
                  </a:cubicBezTo>
                  <a:cubicBezTo>
                    <a:pt x="5835" y="25206"/>
                    <a:pt x="4870" y="23730"/>
                    <a:pt x="3668" y="22718"/>
                  </a:cubicBezTo>
                  <a:cubicBezTo>
                    <a:pt x="2775" y="21979"/>
                    <a:pt x="1727" y="21455"/>
                    <a:pt x="691" y="20920"/>
                  </a:cubicBezTo>
                  <a:cubicBezTo>
                    <a:pt x="465" y="20801"/>
                    <a:pt x="227" y="20670"/>
                    <a:pt x="1" y="20539"/>
                  </a:cubicBezTo>
                  <a:lnTo>
                    <a:pt x="1" y="51912"/>
                  </a:lnTo>
                  <a:lnTo>
                    <a:pt x="9430" y="51912"/>
                  </a:lnTo>
                  <a:lnTo>
                    <a:pt x="9430" y="63413"/>
                  </a:lnTo>
                  <a:cubicBezTo>
                    <a:pt x="14339" y="63483"/>
                    <a:pt x="20597" y="63553"/>
                    <a:pt x="25126" y="63553"/>
                  </a:cubicBezTo>
                  <a:cubicBezTo>
                    <a:pt x="28309" y="63553"/>
                    <a:pt x="30637" y="63518"/>
                    <a:pt x="31040" y="63425"/>
                  </a:cubicBezTo>
                  <a:cubicBezTo>
                    <a:pt x="31284" y="63329"/>
                    <a:pt x="31535" y="63295"/>
                    <a:pt x="31789" y="63295"/>
                  </a:cubicBezTo>
                  <a:cubicBezTo>
                    <a:pt x="32105" y="63295"/>
                    <a:pt x="32426" y="63348"/>
                    <a:pt x="32743" y="63401"/>
                  </a:cubicBezTo>
                  <a:cubicBezTo>
                    <a:pt x="33051" y="63451"/>
                    <a:pt x="33346" y="63497"/>
                    <a:pt x="33621" y="63497"/>
                  </a:cubicBezTo>
                  <a:cubicBezTo>
                    <a:pt x="33802" y="63497"/>
                    <a:pt x="33975" y="63477"/>
                    <a:pt x="34136" y="63425"/>
                  </a:cubicBezTo>
                  <a:cubicBezTo>
                    <a:pt x="34707" y="63234"/>
                    <a:pt x="34803" y="63139"/>
                    <a:pt x="34993" y="62937"/>
                  </a:cubicBezTo>
                  <a:cubicBezTo>
                    <a:pt x="35160" y="62770"/>
                    <a:pt x="35338" y="62615"/>
                    <a:pt x="35529" y="62472"/>
                  </a:cubicBezTo>
                  <a:cubicBezTo>
                    <a:pt x="35874" y="62210"/>
                    <a:pt x="36303" y="62056"/>
                    <a:pt x="36732" y="62032"/>
                  </a:cubicBezTo>
                  <a:cubicBezTo>
                    <a:pt x="37124" y="61984"/>
                    <a:pt x="37505" y="61889"/>
                    <a:pt x="37863" y="61734"/>
                  </a:cubicBezTo>
                  <a:cubicBezTo>
                    <a:pt x="38216" y="61583"/>
                    <a:pt x="38504" y="61527"/>
                    <a:pt x="38746" y="61527"/>
                  </a:cubicBezTo>
                  <a:cubicBezTo>
                    <a:pt x="39132" y="61527"/>
                    <a:pt x="39402" y="61669"/>
                    <a:pt x="39637" y="61794"/>
                  </a:cubicBezTo>
                  <a:cubicBezTo>
                    <a:pt x="39887" y="61949"/>
                    <a:pt x="40172" y="62032"/>
                    <a:pt x="40470" y="62032"/>
                  </a:cubicBezTo>
                  <a:cubicBezTo>
                    <a:pt x="41315" y="62032"/>
                    <a:pt x="41577" y="62127"/>
                    <a:pt x="41899" y="62544"/>
                  </a:cubicBezTo>
                  <a:cubicBezTo>
                    <a:pt x="42018" y="62722"/>
                    <a:pt x="42161" y="62865"/>
                    <a:pt x="42327" y="62996"/>
                  </a:cubicBezTo>
                  <a:cubicBezTo>
                    <a:pt x="42458" y="63103"/>
                    <a:pt x="42589" y="63199"/>
                    <a:pt x="42720" y="63282"/>
                  </a:cubicBezTo>
                  <a:cubicBezTo>
                    <a:pt x="42828" y="63246"/>
                    <a:pt x="42935" y="63222"/>
                    <a:pt x="43042" y="63222"/>
                  </a:cubicBezTo>
                  <a:cubicBezTo>
                    <a:pt x="43209" y="63222"/>
                    <a:pt x="43363" y="63270"/>
                    <a:pt x="43494" y="63377"/>
                  </a:cubicBezTo>
                  <a:cubicBezTo>
                    <a:pt x="43637" y="63342"/>
                    <a:pt x="43768" y="63306"/>
                    <a:pt x="43911" y="63258"/>
                  </a:cubicBezTo>
                  <a:cubicBezTo>
                    <a:pt x="44435" y="63080"/>
                    <a:pt x="44566" y="62830"/>
                    <a:pt x="44733" y="62520"/>
                  </a:cubicBezTo>
                  <a:cubicBezTo>
                    <a:pt x="44816" y="62330"/>
                    <a:pt x="44935" y="62163"/>
                    <a:pt x="45078" y="62008"/>
                  </a:cubicBezTo>
                  <a:cubicBezTo>
                    <a:pt x="45268" y="61818"/>
                    <a:pt x="46149" y="61544"/>
                    <a:pt x="47280" y="61246"/>
                  </a:cubicBezTo>
                  <a:cubicBezTo>
                    <a:pt x="47149" y="59591"/>
                    <a:pt x="46066" y="58067"/>
                    <a:pt x="45090" y="56662"/>
                  </a:cubicBezTo>
                  <a:cubicBezTo>
                    <a:pt x="43875" y="54924"/>
                    <a:pt x="42744" y="53090"/>
                    <a:pt x="42161" y="51066"/>
                  </a:cubicBezTo>
                  <a:cubicBezTo>
                    <a:pt x="41565" y="48983"/>
                    <a:pt x="41173" y="46268"/>
                    <a:pt x="39089" y="45673"/>
                  </a:cubicBezTo>
                  <a:lnTo>
                    <a:pt x="39089" y="45673"/>
                  </a:lnTo>
                  <a:cubicBezTo>
                    <a:pt x="39152" y="46169"/>
                    <a:pt x="38682" y="46637"/>
                    <a:pt x="38193" y="46637"/>
                  </a:cubicBezTo>
                  <a:cubicBezTo>
                    <a:pt x="38130" y="46637"/>
                    <a:pt x="38067" y="46629"/>
                    <a:pt x="38005" y="46613"/>
                  </a:cubicBezTo>
                  <a:cubicBezTo>
                    <a:pt x="37744" y="41851"/>
                    <a:pt x="35327" y="37457"/>
                    <a:pt x="31445" y="34671"/>
                  </a:cubicBezTo>
                  <a:cubicBezTo>
                    <a:pt x="29695" y="33445"/>
                    <a:pt x="27480" y="32266"/>
                    <a:pt x="27183" y="30135"/>
                  </a:cubicBezTo>
                  <a:cubicBezTo>
                    <a:pt x="27111" y="29683"/>
                    <a:pt x="27183" y="29218"/>
                    <a:pt x="27397" y="28813"/>
                  </a:cubicBezTo>
                  <a:cubicBezTo>
                    <a:pt x="27540" y="28552"/>
                    <a:pt x="27766" y="28337"/>
                    <a:pt x="27909" y="28075"/>
                  </a:cubicBezTo>
                  <a:cubicBezTo>
                    <a:pt x="28552" y="26837"/>
                    <a:pt x="27147" y="25599"/>
                    <a:pt x="26456" y="24384"/>
                  </a:cubicBezTo>
                  <a:cubicBezTo>
                    <a:pt x="25611" y="22896"/>
                    <a:pt x="25837" y="21063"/>
                    <a:pt x="25706" y="19360"/>
                  </a:cubicBezTo>
                  <a:cubicBezTo>
                    <a:pt x="25563" y="17645"/>
                    <a:pt x="24694" y="15681"/>
                    <a:pt x="23004" y="15467"/>
                  </a:cubicBezTo>
                  <a:cubicBezTo>
                    <a:pt x="22384" y="15395"/>
                    <a:pt x="21682" y="15538"/>
                    <a:pt x="21230" y="15109"/>
                  </a:cubicBezTo>
                  <a:cubicBezTo>
                    <a:pt x="21039" y="14883"/>
                    <a:pt x="20896" y="14609"/>
                    <a:pt x="20837" y="14312"/>
                  </a:cubicBezTo>
                  <a:cubicBezTo>
                    <a:pt x="20170" y="11919"/>
                    <a:pt x="19837" y="9442"/>
                    <a:pt x="19860" y="6954"/>
                  </a:cubicBezTo>
                  <a:lnTo>
                    <a:pt x="19860" y="6954"/>
                  </a:lnTo>
                  <a:cubicBezTo>
                    <a:pt x="19825" y="6958"/>
                    <a:pt x="19788" y="6961"/>
                    <a:pt x="19749" y="6961"/>
                  </a:cubicBezTo>
                  <a:cubicBezTo>
                    <a:pt x="19209" y="6961"/>
                    <a:pt x="18348" y="6515"/>
                    <a:pt x="18182" y="6049"/>
                  </a:cubicBezTo>
                  <a:cubicBezTo>
                    <a:pt x="18015" y="5549"/>
                    <a:pt x="18051" y="5001"/>
                    <a:pt x="18039" y="4465"/>
                  </a:cubicBezTo>
                  <a:cubicBezTo>
                    <a:pt x="17991" y="2822"/>
                    <a:pt x="17348" y="1239"/>
                    <a:pt x="1625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1"/>
            <p:cNvSpPr/>
            <p:nvPr/>
          </p:nvSpPr>
          <p:spPr>
            <a:xfrm>
              <a:off x="4248138" y="1256775"/>
              <a:ext cx="758150" cy="1263075"/>
            </a:xfrm>
            <a:custGeom>
              <a:rect b="b" l="l" r="r" t="t"/>
              <a:pathLst>
                <a:path extrusionOk="0" h="50523" w="30326">
                  <a:moveTo>
                    <a:pt x="10547" y="1"/>
                  </a:moveTo>
                  <a:cubicBezTo>
                    <a:pt x="10408" y="1"/>
                    <a:pt x="10270" y="24"/>
                    <a:pt x="10133" y="76"/>
                  </a:cubicBezTo>
                  <a:cubicBezTo>
                    <a:pt x="9835" y="1231"/>
                    <a:pt x="12121" y="1612"/>
                    <a:pt x="11847" y="2993"/>
                  </a:cubicBezTo>
                  <a:cubicBezTo>
                    <a:pt x="11728" y="3505"/>
                    <a:pt x="11323" y="3898"/>
                    <a:pt x="10800" y="4005"/>
                  </a:cubicBezTo>
                  <a:cubicBezTo>
                    <a:pt x="10611" y="4048"/>
                    <a:pt x="10427" y="4067"/>
                    <a:pt x="10247" y="4067"/>
                  </a:cubicBezTo>
                  <a:cubicBezTo>
                    <a:pt x="9131" y="4067"/>
                    <a:pt x="8158" y="3352"/>
                    <a:pt x="7061" y="3291"/>
                  </a:cubicBezTo>
                  <a:cubicBezTo>
                    <a:pt x="7015" y="3288"/>
                    <a:pt x="6970" y="3287"/>
                    <a:pt x="6925" y="3287"/>
                  </a:cubicBezTo>
                  <a:cubicBezTo>
                    <a:pt x="4998" y="3287"/>
                    <a:pt x="3658" y="5248"/>
                    <a:pt x="2727" y="6958"/>
                  </a:cubicBezTo>
                  <a:lnTo>
                    <a:pt x="1441" y="9303"/>
                  </a:lnTo>
                  <a:cubicBezTo>
                    <a:pt x="1001" y="10089"/>
                    <a:pt x="572" y="10875"/>
                    <a:pt x="167" y="11673"/>
                  </a:cubicBezTo>
                  <a:cubicBezTo>
                    <a:pt x="1" y="11994"/>
                    <a:pt x="48" y="12375"/>
                    <a:pt x="298" y="12649"/>
                  </a:cubicBezTo>
                  <a:lnTo>
                    <a:pt x="727" y="13113"/>
                  </a:lnTo>
                  <a:cubicBezTo>
                    <a:pt x="1025" y="13435"/>
                    <a:pt x="834" y="14006"/>
                    <a:pt x="834" y="14006"/>
                  </a:cubicBezTo>
                  <a:lnTo>
                    <a:pt x="834" y="50523"/>
                  </a:lnTo>
                  <a:lnTo>
                    <a:pt x="30326" y="50523"/>
                  </a:lnTo>
                  <a:lnTo>
                    <a:pt x="30326" y="18590"/>
                  </a:lnTo>
                  <a:cubicBezTo>
                    <a:pt x="27742" y="17102"/>
                    <a:pt x="25289" y="15411"/>
                    <a:pt x="22992" y="13506"/>
                  </a:cubicBezTo>
                  <a:cubicBezTo>
                    <a:pt x="22765" y="13328"/>
                    <a:pt x="22611" y="13066"/>
                    <a:pt x="22587" y="12780"/>
                  </a:cubicBezTo>
                  <a:cubicBezTo>
                    <a:pt x="22527" y="12054"/>
                    <a:pt x="23230" y="11911"/>
                    <a:pt x="23623" y="11494"/>
                  </a:cubicBezTo>
                  <a:cubicBezTo>
                    <a:pt x="24444" y="10613"/>
                    <a:pt x="23492" y="9041"/>
                    <a:pt x="24111" y="8006"/>
                  </a:cubicBezTo>
                  <a:cubicBezTo>
                    <a:pt x="24337" y="7625"/>
                    <a:pt x="24742" y="7398"/>
                    <a:pt x="25099" y="7124"/>
                  </a:cubicBezTo>
                  <a:cubicBezTo>
                    <a:pt x="26563" y="5934"/>
                    <a:pt x="27159" y="3969"/>
                    <a:pt x="26587" y="2171"/>
                  </a:cubicBezTo>
                  <a:lnTo>
                    <a:pt x="26587" y="2171"/>
                  </a:lnTo>
                  <a:cubicBezTo>
                    <a:pt x="25790" y="2564"/>
                    <a:pt x="25313" y="3398"/>
                    <a:pt x="25349" y="4279"/>
                  </a:cubicBezTo>
                  <a:cubicBezTo>
                    <a:pt x="25207" y="4334"/>
                    <a:pt x="25066" y="4358"/>
                    <a:pt x="24927" y="4358"/>
                  </a:cubicBezTo>
                  <a:cubicBezTo>
                    <a:pt x="24076" y="4358"/>
                    <a:pt x="23271" y="3455"/>
                    <a:pt x="22361" y="3219"/>
                  </a:cubicBezTo>
                  <a:cubicBezTo>
                    <a:pt x="22155" y="3163"/>
                    <a:pt x="21946" y="3144"/>
                    <a:pt x="21736" y="3144"/>
                  </a:cubicBezTo>
                  <a:cubicBezTo>
                    <a:pt x="21411" y="3144"/>
                    <a:pt x="21083" y="3190"/>
                    <a:pt x="20765" y="3219"/>
                  </a:cubicBezTo>
                  <a:cubicBezTo>
                    <a:pt x="20377" y="3256"/>
                    <a:pt x="19990" y="3274"/>
                    <a:pt x="19603" y="3274"/>
                  </a:cubicBezTo>
                  <a:cubicBezTo>
                    <a:pt x="16987" y="3274"/>
                    <a:pt x="14428" y="2439"/>
                    <a:pt x="12312" y="862"/>
                  </a:cubicBezTo>
                  <a:cubicBezTo>
                    <a:pt x="11786" y="463"/>
                    <a:pt x="11166" y="1"/>
                    <a:pt x="1054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
            <p:cNvSpPr/>
            <p:nvPr/>
          </p:nvSpPr>
          <p:spPr>
            <a:xfrm>
              <a:off x="2921188" y="1523450"/>
              <a:ext cx="1322225" cy="2003400"/>
            </a:xfrm>
            <a:custGeom>
              <a:rect b="b" l="l" r="r" t="t"/>
              <a:pathLst>
                <a:path extrusionOk="0" h="80136" w="52889">
                  <a:moveTo>
                    <a:pt x="43455" y="1"/>
                  </a:moveTo>
                  <a:cubicBezTo>
                    <a:pt x="42734" y="1"/>
                    <a:pt x="42003" y="271"/>
                    <a:pt x="41482" y="779"/>
                  </a:cubicBezTo>
                  <a:cubicBezTo>
                    <a:pt x="40660" y="1601"/>
                    <a:pt x="39684" y="1970"/>
                    <a:pt x="38684" y="2696"/>
                  </a:cubicBezTo>
                  <a:cubicBezTo>
                    <a:pt x="38124" y="3101"/>
                    <a:pt x="37541" y="3542"/>
                    <a:pt x="37243" y="4161"/>
                  </a:cubicBezTo>
                  <a:cubicBezTo>
                    <a:pt x="36958" y="4792"/>
                    <a:pt x="36993" y="5494"/>
                    <a:pt x="36779" y="6125"/>
                  </a:cubicBezTo>
                  <a:cubicBezTo>
                    <a:pt x="36600" y="6663"/>
                    <a:pt x="36104" y="7176"/>
                    <a:pt x="35584" y="7176"/>
                  </a:cubicBezTo>
                  <a:cubicBezTo>
                    <a:pt x="35482" y="7176"/>
                    <a:pt x="35380" y="7156"/>
                    <a:pt x="35279" y="7114"/>
                  </a:cubicBezTo>
                  <a:lnTo>
                    <a:pt x="35279" y="7114"/>
                  </a:lnTo>
                  <a:cubicBezTo>
                    <a:pt x="35469" y="7971"/>
                    <a:pt x="35624" y="8935"/>
                    <a:pt x="35148" y="9685"/>
                  </a:cubicBezTo>
                  <a:cubicBezTo>
                    <a:pt x="34903" y="10064"/>
                    <a:pt x="34421" y="10274"/>
                    <a:pt x="33975" y="10274"/>
                  </a:cubicBezTo>
                  <a:cubicBezTo>
                    <a:pt x="33552" y="10274"/>
                    <a:pt x="33162" y="10085"/>
                    <a:pt x="33040" y="9673"/>
                  </a:cubicBezTo>
                  <a:cubicBezTo>
                    <a:pt x="32564" y="10816"/>
                    <a:pt x="32505" y="12078"/>
                    <a:pt x="32874" y="13269"/>
                  </a:cubicBezTo>
                  <a:cubicBezTo>
                    <a:pt x="31671" y="12638"/>
                    <a:pt x="30742" y="11578"/>
                    <a:pt x="30278" y="10304"/>
                  </a:cubicBezTo>
                  <a:cubicBezTo>
                    <a:pt x="28433" y="11257"/>
                    <a:pt x="27385" y="13543"/>
                    <a:pt x="27873" y="15567"/>
                  </a:cubicBezTo>
                  <a:cubicBezTo>
                    <a:pt x="27980" y="15996"/>
                    <a:pt x="28147" y="16424"/>
                    <a:pt x="28040" y="16853"/>
                  </a:cubicBezTo>
                  <a:cubicBezTo>
                    <a:pt x="27933" y="17270"/>
                    <a:pt x="27563" y="17591"/>
                    <a:pt x="27254" y="17901"/>
                  </a:cubicBezTo>
                  <a:cubicBezTo>
                    <a:pt x="26361" y="18782"/>
                    <a:pt x="25718" y="19889"/>
                    <a:pt x="25397" y="21103"/>
                  </a:cubicBezTo>
                  <a:cubicBezTo>
                    <a:pt x="25277" y="21580"/>
                    <a:pt x="25194" y="22080"/>
                    <a:pt x="24908" y="22496"/>
                  </a:cubicBezTo>
                  <a:cubicBezTo>
                    <a:pt x="24599" y="22949"/>
                    <a:pt x="24075" y="23223"/>
                    <a:pt x="23575" y="23449"/>
                  </a:cubicBezTo>
                  <a:cubicBezTo>
                    <a:pt x="19991" y="25080"/>
                    <a:pt x="16062" y="25866"/>
                    <a:pt x="12407" y="27318"/>
                  </a:cubicBezTo>
                  <a:cubicBezTo>
                    <a:pt x="8621" y="28819"/>
                    <a:pt x="4930" y="31307"/>
                    <a:pt x="3513" y="35153"/>
                  </a:cubicBezTo>
                  <a:cubicBezTo>
                    <a:pt x="3418" y="35462"/>
                    <a:pt x="3179" y="35700"/>
                    <a:pt x="2870" y="35796"/>
                  </a:cubicBezTo>
                  <a:cubicBezTo>
                    <a:pt x="2794" y="35818"/>
                    <a:pt x="2722" y="35828"/>
                    <a:pt x="2655" y="35828"/>
                  </a:cubicBezTo>
                  <a:cubicBezTo>
                    <a:pt x="1924" y="35828"/>
                    <a:pt x="1719" y="34602"/>
                    <a:pt x="1894" y="33795"/>
                  </a:cubicBezTo>
                  <a:lnTo>
                    <a:pt x="1894" y="33795"/>
                  </a:lnTo>
                  <a:cubicBezTo>
                    <a:pt x="1" y="38094"/>
                    <a:pt x="524" y="43392"/>
                    <a:pt x="3251" y="47226"/>
                  </a:cubicBezTo>
                  <a:cubicBezTo>
                    <a:pt x="3894" y="48130"/>
                    <a:pt x="4692" y="49285"/>
                    <a:pt x="4144" y="50262"/>
                  </a:cubicBezTo>
                  <a:cubicBezTo>
                    <a:pt x="3989" y="50524"/>
                    <a:pt x="3763" y="50726"/>
                    <a:pt x="3608" y="50988"/>
                  </a:cubicBezTo>
                  <a:cubicBezTo>
                    <a:pt x="2918" y="52191"/>
                    <a:pt x="4251" y="53488"/>
                    <a:pt x="5215" y="54488"/>
                  </a:cubicBezTo>
                  <a:cubicBezTo>
                    <a:pt x="7930" y="57346"/>
                    <a:pt x="8180" y="61704"/>
                    <a:pt x="9954" y="65216"/>
                  </a:cubicBezTo>
                  <a:cubicBezTo>
                    <a:pt x="10788" y="66859"/>
                    <a:pt x="11954" y="68312"/>
                    <a:pt x="12633" y="70014"/>
                  </a:cubicBezTo>
                  <a:cubicBezTo>
                    <a:pt x="13383" y="71836"/>
                    <a:pt x="13455" y="74146"/>
                    <a:pt x="11966" y="75527"/>
                  </a:cubicBezTo>
                  <a:cubicBezTo>
                    <a:pt x="11704" y="75789"/>
                    <a:pt x="11490" y="76110"/>
                    <a:pt x="11371" y="76455"/>
                  </a:cubicBezTo>
                  <a:cubicBezTo>
                    <a:pt x="10786" y="78153"/>
                    <a:pt x="12478" y="79354"/>
                    <a:pt x="13934" y="79354"/>
                  </a:cubicBezTo>
                  <a:cubicBezTo>
                    <a:pt x="13989" y="79354"/>
                    <a:pt x="14043" y="79352"/>
                    <a:pt x="14098" y="79349"/>
                  </a:cubicBezTo>
                  <a:cubicBezTo>
                    <a:pt x="14227" y="79340"/>
                    <a:pt x="14356" y="79335"/>
                    <a:pt x="14484" y="79335"/>
                  </a:cubicBezTo>
                  <a:cubicBezTo>
                    <a:pt x="16257" y="79335"/>
                    <a:pt x="17999" y="80136"/>
                    <a:pt x="19781" y="80136"/>
                  </a:cubicBezTo>
                  <a:cubicBezTo>
                    <a:pt x="19910" y="80136"/>
                    <a:pt x="20040" y="80132"/>
                    <a:pt x="20170" y="80123"/>
                  </a:cubicBezTo>
                  <a:cubicBezTo>
                    <a:pt x="20765" y="80087"/>
                    <a:pt x="21372" y="79932"/>
                    <a:pt x="21777" y="79503"/>
                  </a:cubicBezTo>
                  <a:cubicBezTo>
                    <a:pt x="22063" y="79206"/>
                    <a:pt x="22218" y="78801"/>
                    <a:pt x="22444" y="78456"/>
                  </a:cubicBezTo>
                  <a:cubicBezTo>
                    <a:pt x="23011" y="77595"/>
                    <a:pt x="23957" y="77095"/>
                    <a:pt x="24965" y="77095"/>
                  </a:cubicBezTo>
                  <a:cubicBezTo>
                    <a:pt x="25100" y="77095"/>
                    <a:pt x="25236" y="77104"/>
                    <a:pt x="25373" y="77122"/>
                  </a:cubicBezTo>
                  <a:cubicBezTo>
                    <a:pt x="25373" y="76086"/>
                    <a:pt x="26366" y="75188"/>
                    <a:pt x="27383" y="75188"/>
                  </a:cubicBezTo>
                  <a:cubicBezTo>
                    <a:pt x="27523" y="75188"/>
                    <a:pt x="27663" y="75205"/>
                    <a:pt x="27802" y="75241"/>
                  </a:cubicBezTo>
                  <a:cubicBezTo>
                    <a:pt x="28918" y="74270"/>
                    <a:pt x="30105" y="74023"/>
                    <a:pt x="31379" y="74023"/>
                  </a:cubicBezTo>
                  <a:cubicBezTo>
                    <a:pt x="32701" y="74023"/>
                    <a:pt x="34116" y="74289"/>
                    <a:pt x="35644" y="74289"/>
                  </a:cubicBezTo>
                  <a:cubicBezTo>
                    <a:pt x="35661" y="74289"/>
                    <a:pt x="35678" y="74289"/>
                    <a:pt x="35695" y="74288"/>
                  </a:cubicBezTo>
                  <a:cubicBezTo>
                    <a:pt x="36207" y="74288"/>
                    <a:pt x="36743" y="74241"/>
                    <a:pt x="37160" y="73967"/>
                  </a:cubicBezTo>
                  <a:cubicBezTo>
                    <a:pt x="37886" y="73491"/>
                    <a:pt x="38053" y="72526"/>
                    <a:pt x="38386" y="71729"/>
                  </a:cubicBezTo>
                  <a:cubicBezTo>
                    <a:pt x="39208" y="69812"/>
                    <a:pt x="41220" y="68716"/>
                    <a:pt x="43089" y="67764"/>
                  </a:cubicBezTo>
                  <a:cubicBezTo>
                    <a:pt x="43577" y="67526"/>
                    <a:pt x="44077" y="67264"/>
                    <a:pt x="44625" y="67192"/>
                  </a:cubicBezTo>
                  <a:cubicBezTo>
                    <a:pt x="44749" y="67175"/>
                    <a:pt x="44873" y="67168"/>
                    <a:pt x="44997" y="67168"/>
                  </a:cubicBezTo>
                  <a:cubicBezTo>
                    <a:pt x="45481" y="67168"/>
                    <a:pt x="45966" y="67276"/>
                    <a:pt x="46459" y="67323"/>
                  </a:cubicBezTo>
                  <a:cubicBezTo>
                    <a:pt x="46705" y="67349"/>
                    <a:pt x="46950" y="67361"/>
                    <a:pt x="47194" y="67361"/>
                  </a:cubicBezTo>
                  <a:cubicBezTo>
                    <a:pt x="49118" y="67361"/>
                    <a:pt x="51008" y="66617"/>
                    <a:pt x="52888" y="65835"/>
                  </a:cubicBezTo>
                  <a:lnTo>
                    <a:pt x="52876" y="40892"/>
                  </a:lnTo>
                  <a:lnTo>
                    <a:pt x="52876" y="3351"/>
                  </a:lnTo>
                  <a:lnTo>
                    <a:pt x="51233" y="3446"/>
                  </a:lnTo>
                  <a:cubicBezTo>
                    <a:pt x="50852" y="3470"/>
                    <a:pt x="50463" y="3493"/>
                    <a:pt x="50076" y="3493"/>
                  </a:cubicBezTo>
                  <a:cubicBezTo>
                    <a:pt x="49303" y="3493"/>
                    <a:pt x="48538" y="3403"/>
                    <a:pt x="47864" y="3054"/>
                  </a:cubicBezTo>
                  <a:cubicBezTo>
                    <a:pt x="46733" y="2482"/>
                    <a:pt x="46042" y="1339"/>
                    <a:pt x="45066" y="541"/>
                  </a:cubicBezTo>
                  <a:cubicBezTo>
                    <a:pt x="44609" y="175"/>
                    <a:pt x="44035" y="1"/>
                    <a:pt x="4345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1"/>
            <p:cNvSpPr/>
            <p:nvPr/>
          </p:nvSpPr>
          <p:spPr>
            <a:xfrm>
              <a:off x="5268213" y="3328500"/>
              <a:ext cx="606950" cy="512950"/>
            </a:xfrm>
            <a:custGeom>
              <a:rect b="b" l="l" r="r" t="t"/>
              <a:pathLst>
                <a:path extrusionOk="0" h="20518" w="24278">
                  <a:moveTo>
                    <a:pt x="2622" y="0"/>
                  </a:moveTo>
                  <a:cubicBezTo>
                    <a:pt x="2436" y="0"/>
                    <a:pt x="2281" y="47"/>
                    <a:pt x="2120" y="98"/>
                  </a:cubicBezTo>
                  <a:cubicBezTo>
                    <a:pt x="1881" y="193"/>
                    <a:pt x="1631" y="229"/>
                    <a:pt x="1370" y="241"/>
                  </a:cubicBezTo>
                  <a:cubicBezTo>
                    <a:pt x="917" y="229"/>
                    <a:pt x="453" y="193"/>
                    <a:pt x="0" y="110"/>
                  </a:cubicBezTo>
                  <a:lnTo>
                    <a:pt x="0" y="17886"/>
                  </a:lnTo>
                  <a:cubicBezTo>
                    <a:pt x="1079" y="18495"/>
                    <a:pt x="2182" y="19414"/>
                    <a:pt x="3289" y="19414"/>
                  </a:cubicBezTo>
                  <a:cubicBezTo>
                    <a:pt x="3503" y="19414"/>
                    <a:pt x="3716" y="19380"/>
                    <a:pt x="3929" y="19303"/>
                  </a:cubicBezTo>
                  <a:cubicBezTo>
                    <a:pt x="5168" y="18862"/>
                    <a:pt x="5644" y="17184"/>
                    <a:pt x="7037" y="17076"/>
                  </a:cubicBezTo>
                  <a:cubicBezTo>
                    <a:pt x="7081" y="17072"/>
                    <a:pt x="7126" y="17069"/>
                    <a:pt x="7170" y="17069"/>
                  </a:cubicBezTo>
                  <a:cubicBezTo>
                    <a:pt x="7350" y="17069"/>
                    <a:pt x="7527" y="17109"/>
                    <a:pt x="7680" y="17195"/>
                  </a:cubicBezTo>
                  <a:cubicBezTo>
                    <a:pt x="8430" y="17576"/>
                    <a:pt x="8430" y="18588"/>
                    <a:pt x="8347" y="19410"/>
                  </a:cubicBezTo>
                  <a:cubicBezTo>
                    <a:pt x="8473" y="19389"/>
                    <a:pt x="8600" y="19379"/>
                    <a:pt x="8726" y="19379"/>
                  </a:cubicBezTo>
                  <a:cubicBezTo>
                    <a:pt x="9545" y="19379"/>
                    <a:pt x="10318" y="19805"/>
                    <a:pt x="10752" y="20517"/>
                  </a:cubicBezTo>
                  <a:cubicBezTo>
                    <a:pt x="13442" y="18458"/>
                    <a:pt x="16729" y="17326"/>
                    <a:pt x="20110" y="17291"/>
                  </a:cubicBezTo>
                  <a:cubicBezTo>
                    <a:pt x="21039" y="17279"/>
                    <a:pt x="21860" y="16707"/>
                    <a:pt x="22205" y="15838"/>
                  </a:cubicBezTo>
                  <a:cubicBezTo>
                    <a:pt x="22860" y="14171"/>
                    <a:pt x="23551" y="12528"/>
                    <a:pt x="24277" y="10885"/>
                  </a:cubicBezTo>
                  <a:lnTo>
                    <a:pt x="23360" y="10337"/>
                  </a:lnTo>
                  <a:lnTo>
                    <a:pt x="23313" y="10123"/>
                  </a:lnTo>
                  <a:cubicBezTo>
                    <a:pt x="23098" y="9135"/>
                    <a:pt x="22706" y="8111"/>
                    <a:pt x="22479" y="7944"/>
                  </a:cubicBezTo>
                  <a:cubicBezTo>
                    <a:pt x="22444" y="7938"/>
                    <a:pt x="22392" y="7936"/>
                    <a:pt x="22327" y="7936"/>
                  </a:cubicBezTo>
                  <a:cubicBezTo>
                    <a:pt x="22004" y="7936"/>
                    <a:pt x="21362" y="8002"/>
                    <a:pt x="20836" y="8051"/>
                  </a:cubicBezTo>
                  <a:cubicBezTo>
                    <a:pt x="19788" y="8148"/>
                    <a:pt x="18846" y="8226"/>
                    <a:pt x="18065" y="8226"/>
                  </a:cubicBezTo>
                  <a:cubicBezTo>
                    <a:pt x="17214" y="8226"/>
                    <a:pt x="16554" y="8134"/>
                    <a:pt x="16157" y="7873"/>
                  </a:cubicBezTo>
                  <a:cubicBezTo>
                    <a:pt x="15380" y="7349"/>
                    <a:pt x="14788" y="6987"/>
                    <a:pt x="14263" y="6987"/>
                  </a:cubicBezTo>
                  <a:cubicBezTo>
                    <a:pt x="14049" y="6987"/>
                    <a:pt x="13845" y="7048"/>
                    <a:pt x="13645" y="7182"/>
                  </a:cubicBezTo>
                  <a:cubicBezTo>
                    <a:pt x="13514" y="7266"/>
                    <a:pt x="13383" y="7361"/>
                    <a:pt x="13276" y="7480"/>
                  </a:cubicBezTo>
                  <a:cubicBezTo>
                    <a:pt x="13157" y="7956"/>
                    <a:pt x="12788" y="7956"/>
                    <a:pt x="12335" y="7956"/>
                  </a:cubicBezTo>
                  <a:cubicBezTo>
                    <a:pt x="11990" y="7956"/>
                    <a:pt x="11526" y="7956"/>
                    <a:pt x="11371" y="7397"/>
                  </a:cubicBezTo>
                  <a:cubicBezTo>
                    <a:pt x="11347" y="7325"/>
                    <a:pt x="11299" y="7170"/>
                    <a:pt x="10835" y="6825"/>
                  </a:cubicBezTo>
                  <a:cubicBezTo>
                    <a:pt x="10490" y="6587"/>
                    <a:pt x="10121" y="6408"/>
                    <a:pt x="9740" y="6266"/>
                  </a:cubicBezTo>
                  <a:cubicBezTo>
                    <a:pt x="9192" y="6063"/>
                    <a:pt x="8620" y="5837"/>
                    <a:pt x="8108" y="4956"/>
                  </a:cubicBezTo>
                  <a:cubicBezTo>
                    <a:pt x="7858" y="4515"/>
                    <a:pt x="7692" y="4039"/>
                    <a:pt x="7620" y="3539"/>
                  </a:cubicBezTo>
                  <a:cubicBezTo>
                    <a:pt x="7561" y="3170"/>
                    <a:pt x="7549" y="3075"/>
                    <a:pt x="7263" y="2908"/>
                  </a:cubicBezTo>
                  <a:cubicBezTo>
                    <a:pt x="7037" y="2777"/>
                    <a:pt x="6906" y="2682"/>
                    <a:pt x="6823" y="2622"/>
                  </a:cubicBezTo>
                  <a:cubicBezTo>
                    <a:pt x="6775" y="2598"/>
                    <a:pt x="6751" y="2575"/>
                    <a:pt x="6715" y="2563"/>
                  </a:cubicBezTo>
                  <a:lnTo>
                    <a:pt x="6549" y="2539"/>
                  </a:lnTo>
                  <a:cubicBezTo>
                    <a:pt x="6442" y="2515"/>
                    <a:pt x="6287" y="2491"/>
                    <a:pt x="6084" y="2467"/>
                  </a:cubicBezTo>
                  <a:lnTo>
                    <a:pt x="5953" y="2444"/>
                  </a:lnTo>
                  <a:cubicBezTo>
                    <a:pt x="5001" y="2289"/>
                    <a:pt x="4608" y="2217"/>
                    <a:pt x="4167" y="1324"/>
                  </a:cubicBezTo>
                  <a:cubicBezTo>
                    <a:pt x="4048" y="1134"/>
                    <a:pt x="4048" y="896"/>
                    <a:pt x="4156" y="693"/>
                  </a:cubicBezTo>
                  <a:cubicBezTo>
                    <a:pt x="3391" y="150"/>
                    <a:pt x="2955" y="0"/>
                    <a:pt x="262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1"/>
            <p:cNvSpPr/>
            <p:nvPr/>
          </p:nvSpPr>
          <p:spPr>
            <a:xfrm>
              <a:off x="4269263" y="2545725"/>
              <a:ext cx="972775" cy="1221900"/>
            </a:xfrm>
            <a:custGeom>
              <a:rect b="b" l="l" r="r" t="t"/>
              <a:pathLst>
                <a:path extrusionOk="0" h="48876" w="38911">
                  <a:moveTo>
                    <a:pt x="1" y="1"/>
                  </a:moveTo>
                  <a:lnTo>
                    <a:pt x="1" y="24515"/>
                  </a:lnTo>
                  <a:cubicBezTo>
                    <a:pt x="1679" y="23824"/>
                    <a:pt x="3338" y="23216"/>
                    <a:pt x="4993" y="23216"/>
                  </a:cubicBezTo>
                  <a:cubicBezTo>
                    <a:pt x="5675" y="23216"/>
                    <a:pt x="6356" y="23320"/>
                    <a:pt x="7038" y="23563"/>
                  </a:cubicBezTo>
                  <a:cubicBezTo>
                    <a:pt x="7752" y="23837"/>
                    <a:pt x="8454" y="24170"/>
                    <a:pt x="9109" y="24563"/>
                  </a:cubicBezTo>
                  <a:cubicBezTo>
                    <a:pt x="9499" y="24804"/>
                    <a:pt x="9800" y="25088"/>
                    <a:pt x="10268" y="25088"/>
                  </a:cubicBezTo>
                  <a:cubicBezTo>
                    <a:pt x="10286" y="25088"/>
                    <a:pt x="10305" y="25088"/>
                    <a:pt x="10324" y="25087"/>
                  </a:cubicBezTo>
                  <a:cubicBezTo>
                    <a:pt x="10813" y="25056"/>
                    <a:pt x="11293" y="24515"/>
                    <a:pt x="11764" y="24515"/>
                  </a:cubicBezTo>
                  <a:cubicBezTo>
                    <a:pt x="11832" y="24515"/>
                    <a:pt x="11899" y="24526"/>
                    <a:pt x="11967" y="24551"/>
                  </a:cubicBezTo>
                  <a:cubicBezTo>
                    <a:pt x="12336" y="24706"/>
                    <a:pt x="12372" y="25266"/>
                    <a:pt x="12753" y="25444"/>
                  </a:cubicBezTo>
                  <a:cubicBezTo>
                    <a:pt x="12838" y="25483"/>
                    <a:pt x="12923" y="25498"/>
                    <a:pt x="13008" y="25498"/>
                  </a:cubicBezTo>
                  <a:cubicBezTo>
                    <a:pt x="13293" y="25498"/>
                    <a:pt x="13579" y="25331"/>
                    <a:pt x="13872" y="25313"/>
                  </a:cubicBezTo>
                  <a:cubicBezTo>
                    <a:pt x="14157" y="25313"/>
                    <a:pt x="14443" y="25373"/>
                    <a:pt x="14693" y="25504"/>
                  </a:cubicBezTo>
                  <a:cubicBezTo>
                    <a:pt x="14848" y="25563"/>
                    <a:pt x="15027" y="25635"/>
                    <a:pt x="15074" y="25801"/>
                  </a:cubicBezTo>
                  <a:cubicBezTo>
                    <a:pt x="15122" y="25956"/>
                    <a:pt x="15039" y="26111"/>
                    <a:pt x="15110" y="26242"/>
                  </a:cubicBezTo>
                  <a:cubicBezTo>
                    <a:pt x="15162" y="26339"/>
                    <a:pt x="15267" y="26377"/>
                    <a:pt x="15383" y="26377"/>
                  </a:cubicBezTo>
                  <a:cubicBezTo>
                    <a:pt x="15480" y="26377"/>
                    <a:pt x="15583" y="26351"/>
                    <a:pt x="15670" y="26313"/>
                  </a:cubicBezTo>
                  <a:cubicBezTo>
                    <a:pt x="15777" y="26273"/>
                    <a:pt x="15902" y="26233"/>
                    <a:pt x="16015" y="26233"/>
                  </a:cubicBezTo>
                  <a:cubicBezTo>
                    <a:pt x="16103" y="26233"/>
                    <a:pt x="16184" y="26257"/>
                    <a:pt x="16241" y="26325"/>
                  </a:cubicBezTo>
                  <a:cubicBezTo>
                    <a:pt x="16348" y="26563"/>
                    <a:pt x="16205" y="26825"/>
                    <a:pt x="16074" y="27051"/>
                  </a:cubicBezTo>
                  <a:cubicBezTo>
                    <a:pt x="15396" y="28183"/>
                    <a:pt x="17051" y="29195"/>
                    <a:pt x="17777" y="29766"/>
                  </a:cubicBezTo>
                  <a:cubicBezTo>
                    <a:pt x="19063" y="30790"/>
                    <a:pt x="19777" y="32362"/>
                    <a:pt x="19694" y="34005"/>
                  </a:cubicBezTo>
                  <a:cubicBezTo>
                    <a:pt x="19682" y="34302"/>
                    <a:pt x="19646" y="34612"/>
                    <a:pt x="19908" y="34838"/>
                  </a:cubicBezTo>
                  <a:cubicBezTo>
                    <a:pt x="20057" y="34947"/>
                    <a:pt x="20231" y="35001"/>
                    <a:pt x="20404" y="35001"/>
                  </a:cubicBezTo>
                  <a:cubicBezTo>
                    <a:pt x="20591" y="35001"/>
                    <a:pt x="20778" y="34938"/>
                    <a:pt x="20932" y="34814"/>
                  </a:cubicBezTo>
                  <a:cubicBezTo>
                    <a:pt x="22301" y="33790"/>
                    <a:pt x="22147" y="31909"/>
                    <a:pt x="23813" y="31052"/>
                  </a:cubicBezTo>
                  <a:cubicBezTo>
                    <a:pt x="24183" y="30850"/>
                    <a:pt x="24599" y="30730"/>
                    <a:pt x="24980" y="30528"/>
                  </a:cubicBezTo>
                  <a:cubicBezTo>
                    <a:pt x="25814" y="30088"/>
                    <a:pt x="26445" y="29326"/>
                    <a:pt x="26730" y="28421"/>
                  </a:cubicBezTo>
                  <a:cubicBezTo>
                    <a:pt x="26826" y="28087"/>
                    <a:pt x="26897" y="27718"/>
                    <a:pt x="27147" y="27480"/>
                  </a:cubicBezTo>
                  <a:cubicBezTo>
                    <a:pt x="27576" y="27575"/>
                    <a:pt x="27635" y="28147"/>
                    <a:pt x="27588" y="28575"/>
                  </a:cubicBezTo>
                  <a:cubicBezTo>
                    <a:pt x="27492" y="29266"/>
                    <a:pt x="27350" y="29945"/>
                    <a:pt x="27135" y="30611"/>
                  </a:cubicBezTo>
                  <a:cubicBezTo>
                    <a:pt x="26957" y="31183"/>
                    <a:pt x="26933" y="31838"/>
                    <a:pt x="26683" y="32385"/>
                  </a:cubicBezTo>
                  <a:cubicBezTo>
                    <a:pt x="26469" y="32826"/>
                    <a:pt x="25968" y="33052"/>
                    <a:pt x="25837" y="33564"/>
                  </a:cubicBezTo>
                  <a:cubicBezTo>
                    <a:pt x="25802" y="33767"/>
                    <a:pt x="25790" y="33969"/>
                    <a:pt x="25802" y="34183"/>
                  </a:cubicBezTo>
                  <a:cubicBezTo>
                    <a:pt x="25790" y="34469"/>
                    <a:pt x="25742" y="34743"/>
                    <a:pt x="25683" y="35029"/>
                  </a:cubicBezTo>
                  <a:cubicBezTo>
                    <a:pt x="25647" y="35207"/>
                    <a:pt x="25599" y="35422"/>
                    <a:pt x="25433" y="35517"/>
                  </a:cubicBezTo>
                  <a:cubicBezTo>
                    <a:pt x="25363" y="35556"/>
                    <a:pt x="25288" y="35570"/>
                    <a:pt x="25209" y="35570"/>
                  </a:cubicBezTo>
                  <a:cubicBezTo>
                    <a:pt x="25072" y="35570"/>
                    <a:pt x="24926" y="35528"/>
                    <a:pt x="24790" y="35505"/>
                  </a:cubicBezTo>
                  <a:cubicBezTo>
                    <a:pt x="24758" y="35500"/>
                    <a:pt x="24724" y="35497"/>
                    <a:pt x="24690" y="35497"/>
                  </a:cubicBezTo>
                  <a:cubicBezTo>
                    <a:pt x="24493" y="35497"/>
                    <a:pt x="24278" y="35584"/>
                    <a:pt x="24278" y="35767"/>
                  </a:cubicBezTo>
                  <a:cubicBezTo>
                    <a:pt x="24266" y="36291"/>
                    <a:pt x="25004" y="36445"/>
                    <a:pt x="24111" y="36803"/>
                  </a:cubicBezTo>
                  <a:cubicBezTo>
                    <a:pt x="24218" y="36847"/>
                    <a:pt x="24323" y="36866"/>
                    <a:pt x="24425" y="36866"/>
                  </a:cubicBezTo>
                  <a:cubicBezTo>
                    <a:pt x="24981" y="36866"/>
                    <a:pt x="25471" y="36301"/>
                    <a:pt x="26004" y="36160"/>
                  </a:cubicBezTo>
                  <a:cubicBezTo>
                    <a:pt x="26111" y="36148"/>
                    <a:pt x="26218" y="36112"/>
                    <a:pt x="26314" y="36088"/>
                  </a:cubicBezTo>
                  <a:cubicBezTo>
                    <a:pt x="26433" y="36017"/>
                    <a:pt x="26540" y="35933"/>
                    <a:pt x="26611" y="35814"/>
                  </a:cubicBezTo>
                  <a:cubicBezTo>
                    <a:pt x="27100" y="35243"/>
                    <a:pt x="27600" y="34600"/>
                    <a:pt x="27588" y="33838"/>
                  </a:cubicBezTo>
                  <a:cubicBezTo>
                    <a:pt x="27588" y="33540"/>
                    <a:pt x="27516" y="33147"/>
                    <a:pt x="27778" y="32993"/>
                  </a:cubicBezTo>
                  <a:cubicBezTo>
                    <a:pt x="27844" y="32962"/>
                    <a:pt x="27912" y="32947"/>
                    <a:pt x="27979" y="32947"/>
                  </a:cubicBezTo>
                  <a:cubicBezTo>
                    <a:pt x="28118" y="32947"/>
                    <a:pt x="28253" y="33011"/>
                    <a:pt x="28350" y="33124"/>
                  </a:cubicBezTo>
                  <a:cubicBezTo>
                    <a:pt x="28481" y="33290"/>
                    <a:pt x="28564" y="33481"/>
                    <a:pt x="28612" y="33683"/>
                  </a:cubicBezTo>
                  <a:cubicBezTo>
                    <a:pt x="28695" y="33969"/>
                    <a:pt x="28755" y="34243"/>
                    <a:pt x="28802" y="34529"/>
                  </a:cubicBezTo>
                  <a:cubicBezTo>
                    <a:pt x="28969" y="35743"/>
                    <a:pt x="28493" y="36946"/>
                    <a:pt x="27540" y="37719"/>
                  </a:cubicBezTo>
                  <a:cubicBezTo>
                    <a:pt x="27445" y="37779"/>
                    <a:pt x="27350" y="37874"/>
                    <a:pt x="27290" y="37969"/>
                  </a:cubicBezTo>
                  <a:cubicBezTo>
                    <a:pt x="27231" y="38089"/>
                    <a:pt x="27254" y="38231"/>
                    <a:pt x="27361" y="38303"/>
                  </a:cubicBezTo>
                  <a:cubicBezTo>
                    <a:pt x="27403" y="38317"/>
                    <a:pt x="27445" y="38323"/>
                    <a:pt x="27487" y="38323"/>
                  </a:cubicBezTo>
                  <a:cubicBezTo>
                    <a:pt x="27517" y="38323"/>
                    <a:pt x="27546" y="38320"/>
                    <a:pt x="27576" y="38315"/>
                  </a:cubicBezTo>
                  <a:cubicBezTo>
                    <a:pt x="28326" y="38196"/>
                    <a:pt x="29088" y="38089"/>
                    <a:pt x="29838" y="37969"/>
                  </a:cubicBezTo>
                  <a:cubicBezTo>
                    <a:pt x="30093" y="37922"/>
                    <a:pt x="30692" y="37688"/>
                    <a:pt x="31078" y="37688"/>
                  </a:cubicBezTo>
                  <a:cubicBezTo>
                    <a:pt x="31179" y="37688"/>
                    <a:pt x="31265" y="37704"/>
                    <a:pt x="31326" y="37743"/>
                  </a:cubicBezTo>
                  <a:cubicBezTo>
                    <a:pt x="31505" y="37862"/>
                    <a:pt x="31100" y="38672"/>
                    <a:pt x="31100" y="38672"/>
                  </a:cubicBezTo>
                  <a:lnTo>
                    <a:pt x="33005" y="42232"/>
                  </a:lnTo>
                  <a:lnTo>
                    <a:pt x="32386" y="42661"/>
                  </a:lnTo>
                  <a:cubicBezTo>
                    <a:pt x="32053" y="42899"/>
                    <a:pt x="31993" y="43375"/>
                    <a:pt x="32267" y="43684"/>
                  </a:cubicBezTo>
                  <a:lnTo>
                    <a:pt x="34946" y="46721"/>
                  </a:lnTo>
                  <a:cubicBezTo>
                    <a:pt x="35208" y="47066"/>
                    <a:pt x="35541" y="47352"/>
                    <a:pt x="35898" y="47590"/>
                  </a:cubicBezTo>
                  <a:cubicBezTo>
                    <a:pt x="36541" y="47959"/>
                    <a:pt x="37518" y="48137"/>
                    <a:pt x="37577" y="48876"/>
                  </a:cubicBezTo>
                  <a:cubicBezTo>
                    <a:pt x="37832" y="48741"/>
                    <a:pt x="38119" y="48672"/>
                    <a:pt x="38407" y="48672"/>
                  </a:cubicBezTo>
                  <a:cubicBezTo>
                    <a:pt x="38577" y="48672"/>
                    <a:pt x="38747" y="48696"/>
                    <a:pt x="38911" y="48745"/>
                  </a:cubicBezTo>
                  <a:lnTo>
                    <a:pt x="38911" y="30861"/>
                  </a:lnTo>
                  <a:lnTo>
                    <a:pt x="3891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1"/>
            <p:cNvSpPr/>
            <p:nvPr/>
          </p:nvSpPr>
          <p:spPr>
            <a:xfrm>
              <a:off x="5267613" y="2780275"/>
              <a:ext cx="955200" cy="797150"/>
            </a:xfrm>
            <a:custGeom>
              <a:rect b="b" l="l" r="r" t="t"/>
              <a:pathLst>
                <a:path extrusionOk="0" h="31886" w="38208">
                  <a:moveTo>
                    <a:pt x="37815" y="1"/>
                  </a:moveTo>
                  <a:lnTo>
                    <a:pt x="37815" y="1"/>
                  </a:lnTo>
                  <a:cubicBezTo>
                    <a:pt x="37315" y="108"/>
                    <a:pt x="36827" y="263"/>
                    <a:pt x="36350" y="441"/>
                  </a:cubicBezTo>
                  <a:cubicBezTo>
                    <a:pt x="36303" y="513"/>
                    <a:pt x="36255" y="596"/>
                    <a:pt x="36207" y="679"/>
                  </a:cubicBezTo>
                  <a:cubicBezTo>
                    <a:pt x="35945" y="1275"/>
                    <a:pt x="35433" y="1727"/>
                    <a:pt x="34802" y="1906"/>
                  </a:cubicBezTo>
                  <a:cubicBezTo>
                    <a:pt x="34469" y="2021"/>
                    <a:pt x="34209" y="2090"/>
                    <a:pt x="33992" y="2090"/>
                  </a:cubicBezTo>
                  <a:cubicBezTo>
                    <a:pt x="33830" y="2090"/>
                    <a:pt x="33692" y="2052"/>
                    <a:pt x="33564" y="1965"/>
                  </a:cubicBezTo>
                  <a:cubicBezTo>
                    <a:pt x="33470" y="2002"/>
                    <a:pt x="33380" y="2019"/>
                    <a:pt x="33290" y="2019"/>
                  </a:cubicBezTo>
                  <a:cubicBezTo>
                    <a:pt x="32971" y="2019"/>
                    <a:pt x="32666" y="1802"/>
                    <a:pt x="32266" y="1477"/>
                  </a:cubicBezTo>
                  <a:cubicBezTo>
                    <a:pt x="32028" y="1298"/>
                    <a:pt x="31826" y="1084"/>
                    <a:pt x="31647" y="846"/>
                  </a:cubicBezTo>
                  <a:cubicBezTo>
                    <a:pt x="31623" y="822"/>
                    <a:pt x="31600" y="786"/>
                    <a:pt x="31588" y="763"/>
                  </a:cubicBezTo>
                  <a:cubicBezTo>
                    <a:pt x="31457" y="745"/>
                    <a:pt x="31320" y="734"/>
                    <a:pt x="31186" y="734"/>
                  </a:cubicBezTo>
                  <a:cubicBezTo>
                    <a:pt x="31137" y="734"/>
                    <a:pt x="31088" y="736"/>
                    <a:pt x="31040" y="739"/>
                  </a:cubicBezTo>
                  <a:cubicBezTo>
                    <a:pt x="30576" y="739"/>
                    <a:pt x="30123" y="620"/>
                    <a:pt x="29730" y="382"/>
                  </a:cubicBezTo>
                  <a:cubicBezTo>
                    <a:pt x="29559" y="289"/>
                    <a:pt x="29445" y="230"/>
                    <a:pt x="29299" y="230"/>
                  </a:cubicBezTo>
                  <a:cubicBezTo>
                    <a:pt x="29182" y="230"/>
                    <a:pt x="29044" y="268"/>
                    <a:pt x="28837" y="358"/>
                  </a:cubicBezTo>
                  <a:cubicBezTo>
                    <a:pt x="28397" y="548"/>
                    <a:pt x="27921" y="667"/>
                    <a:pt x="27444" y="727"/>
                  </a:cubicBezTo>
                  <a:cubicBezTo>
                    <a:pt x="27123" y="763"/>
                    <a:pt x="26968" y="786"/>
                    <a:pt x="26718" y="977"/>
                  </a:cubicBezTo>
                  <a:cubicBezTo>
                    <a:pt x="26563" y="1084"/>
                    <a:pt x="26432" y="1215"/>
                    <a:pt x="26301" y="1346"/>
                  </a:cubicBezTo>
                  <a:cubicBezTo>
                    <a:pt x="26004" y="1632"/>
                    <a:pt x="25789" y="1822"/>
                    <a:pt x="25027" y="2084"/>
                  </a:cubicBezTo>
                  <a:cubicBezTo>
                    <a:pt x="24752" y="2176"/>
                    <a:pt x="24474" y="2209"/>
                    <a:pt x="24202" y="2209"/>
                  </a:cubicBezTo>
                  <a:cubicBezTo>
                    <a:pt x="23838" y="2209"/>
                    <a:pt x="23485" y="2151"/>
                    <a:pt x="23158" y="2096"/>
                  </a:cubicBezTo>
                  <a:cubicBezTo>
                    <a:pt x="22874" y="2052"/>
                    <a:pt x="22603" y="2009"/>
                    <a:pt x="22367" y="2009"/>
                  </a:cubicBezTo>
                  <a:cubicBezTo>
                    <a:pt x="22218" y="2009"/>
                    <a:pt x="22083" y="2026"/>
                    <a:pt x="21968" y="2072"/>
                  </a:cubicBezTo>
                  <a:cubicBezTo>
                    <a:pt x="21612" y="2215"/>
                    <a:pt x="18734" y="2262"/>
                    <a:pt x="15089" y="2262"/>
                  </a:cubicBezTo>
                  <a:cubicBezTo>
                    <a:pt x="9941" y="2262"/>
                    <a:pt x="3263" y="2169"/>
                    <a:pt x="0" y="2120"/>
                  </a:cubicBezTo>
                  <a:lnTo>
                    <a:pt x="0" y="21003"/>
                  </a:lnTo>
                  <a:cubicBezTo>
                    <a:pt x="453" y="21087"/>
                    <a:pt x="905" y="21134"/>
                    <a:pt x="1370" y="21146"/>
                  </a:cubicBezTo>
                  <a:cubicBezTo>
                    <a:pt x="1524" y="21134"/>
                    <a:pt x="1667" y="21110"/>
                    <a:pt x="1810" y="21051"/>
                  </a:cubicBezTo>
                  <a:cubicBezTo>
                    <a:pt x="2071" y="20973"/>
                    <a:pt x="2332" y="20911"/>
                    <a:pt x="2626" y="20911"/>
                  </a:cubicBezTo>
                  <a:cubicBezTo>
                    <a:pt x="3193" y="20911"/>
                    <a:pt x="3884" y="21141"/>
                    <a:pt x="4942" y="21932"/>
                  </a:cubicBezTo>
                  <a:cubicBezTo>
                    <a:pt x="5858" y="22622"/>
                    <a:pt x="6168" y="22849"/>
                    <a:pt x="5930" y="23301"/>
                  </a:cubicBezTo>
                  <a:lnTo>
                    <a:pt x="5906" y="23325"/>
                  </a:lnTo>
                  <a:lnTo>
                    <a:pt x="6132" y="23361"/>
                  </a:lnTo>
                  <a:lnTo>
                    <a:pt x="6263" y="23384"/>
                  </a:lnTo>
                  <a:cubicBezTo>
                    <a:pt x="6466" y="23420"/>
                    <a:pt x="6597" y="23432"/>
                    <a:pt x="6704" y="23444"/>
                  </a:cubicBezTo>
                  <a:cubicBezTo>
                    <a:pt x="6954" y="23468"/>
                    <a:pt x="7204" y="23551"/>
                    <a:pt x="7406" y="23706"/>
                  </a:cubicBezTo>
                  <a:cubicBezTo>
                    <a:pt x="7490" y="23765"/>
                    <a:pt x="7609" y="23837"/>
                    <a:pt x="7811" y="23968"/>
                  </a:cubicBezTo>
                  <a:cubicBezTo>
                    <a:pt x="8490" y="24373"/>
                    <a:pt x="8585" y="24861"/>
                    <a:pt x="8656" y="25301"/>
                  </a:cubicBezTo>
                  <a:cubicBezTo>
                    <a:pt x="8704" y="25682"/>
                    <a:pt x="8835" y="26051"/>
                    <a:pt x="9025" y="26385"/>
                  </a:cubicBezTo>
                  <a:cubicBezTo>
                    <a:pt x="9347" y="26956"/>
                    <a:pt x="9621" y="27052"/>
                    <a:pt x="10121" y="27254"/>
                  </a:cubicBezTo>
                  <a:cubicBezTo>
                    <a:pt x="10597" y="27421"/>
                    <a:pt x="11038" y="27647"/>
                    <a:pt x="11454" y="27933"/>
                  </a:cubicBezTo>
                  <a:cubicBezTo>
                    <a:pt x="11978" y="28314"/>
                    <a:pt x="12192" y="28611"/>
                    <a:pt x="12312" y="28873"/>
                  </a:cubicBezTo>
                  <a:lnTo>
                    <a:pt x="12431" y="28873"/>
                  </a:lnTo>
                  <a:cubicBezTo>
                    <a:pt x="12609" y="28623"/>
                    <a:pt x="12835" y="28421"/>
                    <a:pt x="13097" y="28278"/>
                  </a:cubicBezTo>
                  <a:cubicBezTo>
                    <a:pt x="13493" y="28012"/>
                    <a:pt x="13887" y="27905"/>
                    <a:pt x="14274" y="27905"/>
                  </a:cubicBezTo>
                  <a:cubicBezTo>
                    <a:pt x="15168" y="27905"/>
                    <a:pt x="16021" y="28474"/>
                    <a:pt x="16753" y="28957"/>
                  </a:cubicBezTo>
                  <a:cubicBezTo>
                    <a:pt x="16959" y="29096"/>
                    <a:pt x="17454" y="29144"/>
                    <a:pt x="18050" y="29144"/>
                  </a:cubicBezTo>
                  <a:cubicBezTo>
                    <a:pt x="18929" y="29144"/>
                    <a:pt x="20029" y="29039"/>
                    <a:pt x="20753" y="28968"/>
                  </a:cubicBezTo>
                  <a:cubicBezTo>
                    <a:pt x="21499" y="28896"/>
                    <a:pt x="22007" y="28851"/>
                    <a:pt x="22357" y="28851"/>
                  </a:cubicBezTo>
                  <a:cubicBezTo>
                    <a:pt x="22527" y="28851"/>
                    <a:pt x="22660" y="28862"/>
                    <a:pt x="22765" y="28885"/>
                  </a:cubicBezTo>
                  <a:cubicBezTo>
                    <a:pt x="23575" y="29088"/>
                    <a:pt x="24051" y="30612"/>
                    <a:pt x="24289" y="31635"/>
                  </a:cubicBezTo>
                  <a:lnTo>
                    <a:pt x="24706" y="31885"/>
                  </a:lnTo>
                  <a:cubicBezTo>
                    <a:pt x="25146" y="30897"/>
                    <a:pt x="25611" y="29909"/>
                    <a:pt x="26075" y="28945"/>
                  </a:cubicBezTo>
                  <a:cubicBezTo>
                    <a:pt x="26956" y="27111"/>
                    <a:pt x="27921" y="25266"/>
                    <a:pt x="29445" y="23920"/>
                  </a:cubicBezTo>
                  <a:cubicBezTo>
                    <a:pt x="30719" y="22789"/>
                    <a:pt x="32385" y="22027"/>
                    <a:pt x="33290" y="20575"/>
                  </a:cubicBezTo>
                  <a:cubicBezTo>
                    <a:pt x="34112" y="19241"/>
                    <a:pt x="34124" y="17562"/>
                    <a:pt x="34588" y="16050"/>
                  </a:cubicBezTo>
                  <a:cubicBezTo>
                    <a:pt x="35469" y="13240"/>
                    <a:pt x="37946" y="10954"/>
                    <a:pt x="38100" y="8013"/>
                  </a:cubicBezTo>
                  <a:cubicBezTo>
                    <a:pt x="38208" y="5918"/>
                    <a:pt x="37100" y="3870"/>
                    <a:pt x="37398" y="1798"/>
                  </a:cubicBezTo>
                  <a:cubicBezTo>
                    <a:pt x="37493" y="1191"/>
                    <a:pt x="37696" y="608"/>
                    <a:pt x="3781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583" name="Shape 583"/>
        <p:cNvGrpSpPr/>
        <p:nvPr/>
      </p:nvGrpSpPr>
      <p:grpSpPr>
        <a:xfrm>
          <a:off x="0" y="0"/>
          <a:ext cx="0" cy="0"/>
          <a:chOff x="0" y="0"/>
          <a:chExt cx="0" cy="0"/>
        </a:xfrm>
      </p:grpSpPr>
      <p:sp>
        <p:nvSpPr>
          <p:cNvPr id="584" name="Google Shape;584;p9"/>
          <p:cNvSpPr txBox="1"/>
          <p:nvPr>
            <p:ph type="title"/>
          </p:nvPr>
        </p:nvSpPr>
        <p:spPr>
          <a:xfrm>
            <a:off x="2360100" y="351990"/>
            <a:ext cx="4423800" cy="373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Government</a:t>
            </a:r>
            <a:endParaRPr/>
          </a:p>
        </p:txBody>
      </p:sp>
      <p:grpSp>
        <p:nvGrpSpPr>
          <p:cNvPr id="585" name="Google Shape;585;p9"/>
          <p:cNvGrpSpPr/>
          <p:nvPr/>
        </p:nvGrpSpPr>
        <p:grpSpPr>
          <a:xfrm>
            <a:off x="2993890" y="1385046"/>
            <a:ext cx="3404325" cy="3238785"/>
            <a:chOff x="2843650" y="2610450"/>
            <a:chExt cx="3404325" cy="1886575"/>
          </a:xfrm>
        </p:grpSpPr>
        <p:sp>
          <p:nvSpPr>
            <p:cNvPr id="586" name="Google Shape;586;p9"/>
            <p:cNvSpPr/>
            <p:nvPr/>
          </p:nvSpPr>
          <p:spPr>
            <a:xfrm>
              <a:off x="2843650" y="2676175"/>
              <a:ext cx="3404325" cy="1568725"/>
            </a:xfrm>
            <a:custGeom>
              <a:rect b="b" l="l" r="r" t="t"/>
              <a:pathLst>
                <a:path extrusionOk="0" h="62749" w="136173">
                  <a:moveTo>
                    <a:pt x="79660" y="1"/>
                  </a:moveTo>
                  <a:cubicBezTo>
                    <a:pt x="79639" y="1"/>
                    <a:pt x="79617" y="2"/>
                    <a:pt x="79594" y="3"/>
                  </a:cubicBezTo>
                  <a:cubicBezTo>
                    <a:pt x="78534" y="86"/>
                    <a:pt x="72593" y="2468"/>
                    <a:pt x="72593" y="2468"/>
                  </a:cubicBezTo>
                  <a:lnTo>
                    <a:pt x="71069" y="2420"/>
                  </a:lnTo>
                  <a:lnTo>
                    <a:pt x="69831" y="1610"/>
                  </a:lnTo>
                  <a:lnTo>
                    <a:pt x="67438" y="1670"/>
                  </a:lnTo>
                  <a:lnTo>
                    <a:pt x="65735" y="1384"/>
                  </a:lnTo>
                  <a:lnTo>
                    <a:pt x="62770" y="2765"/>
                  </a:lnTo>
                  <a:lnTo>
                    <a:pt x="59139" y="3325"/>
                  </a:lnTo>
                  <a:lnTo>
                    <a:pt x="55960" y="5504"/>
                  </a:lnTo>
                  <a:lnTo>
                    <a:pt x="54900" y="6647"/>
                  </a:lnTo>
                  <a:lnTo>
                    <a:pt x="55448" y="7575"/>
                  </a:lnTo>
                  <a:lnTo>
                    <a:pt x="49721" y="8326"/>
                  </a:lnTo>
                  <a:lnTo>
                    <a:pt x="48173" y="7635"/>
                  </a:lnTo>
                  <a:lnTo>
                    <a:pt x="46411" y="7337"/>
                  </a:lnTo>
                  <a:lnTo>
                    <a:pt x="42756" y="6956"/>
                  </a:lnTo>
                  <a:lnTo>
                    <a:pt x="39267" y="8611"/>
                  </a:lnTo>
                  <a:lnTo>
                    <a:pt x="37267" y="10826"/>
                  </a:lnTo>
                  <a:lnTo>
                    <a:pt x="36196" y="12957"/>
                  </a:lnTo>
                  <a:lnTo>
                    <a:pt x="32231" y="13529"/>
                  </a:lnTo>
                  <a:lnTo>
                    <a:pt x="31921" y="14779"/>
                  </a:lnTo>
                  <a:lnTo>
                    <a:pt x="30397" y="16612"/>
                  </a:lnTo>
                  <a:lnTo>
                    <a:pt x="29111" y="17970"/>
                  </a:lnTo>
                  <a:lnTo>
                    <a:pt x="24920" y="19589"/>
                  </a:lnTo>
                  <a:lnTo>
                    <a:pt x="21075" y="20184"/>
                  </a:lnTo>
                  <a:lnTo>
                    <a:pt x="17705" y="20910"/>
                  </a:lnTo>
                  <a:lnTo>
                    <a:pt x="13776" y="21649"/>
                  </a:lnTo>
                  <a:lnTo>
                    <a:pt x="12121" y="22518"/>
                  </a:lnTo>
                  <a:lnTo>
                    <a:pt x="9299" y="22875"/>
                  </a:lnTo>
                  <a:lnTo>
                    <a:pt x="4977" y="25244"/>
                  </a:lnTo>
                  <a:lnTo>
                    <a:pt x="4585" y="24792"/>
                  </a:lnTo>
                  <a:lnTo>
                    <a:pt x="167" y="26304"/>
                  </a:lnTo>
                  <a:lnTo>
                    <a:pt x="1" y="29912"/>
                  </a:lnTo>
                  <a:lnTo>
                    <a:pt x="1739" y="32090"/>
                  </a:lnTo>
                  <a:lnTo>
                    <a:pt x="2537" y="33448"/>
                  </a:lnTo>
                  <a:lnTo>
                    <a:pt x="2537" y="33448"/>
                  </a:lnTo>
                  <a:lnTo>
                    <a:pt x="13" y="32102"/>
                  </a:lnTo>
                  <a:lnTo>
                    <a:pt x="1370" y="36924"/>
                  </a:lnTo>
                  <a:lnTo>
                    <a:pt x="2263" y="37329"/>
                  </a:lnTo>
                  <a:lnTo>
                    <a:pt x="2453" y="38460"/>
                  </a:lnTo>
                  <a:lnTo>
                    <a:pt x="3620" y="39567"/>
                  </a:lnTo>
                  <a:lnTo>
                    <a:pt x="5287" y="42854"/>
                  </a:lnTo>
                  <a:lnTo>
                    <a:pt x="5525" y="44580"/>
                  </a:lnTo>
                  <a:lnTo>
                    <a:pt x="6930" y="45783"/>
                  </a:lnTo>
                  <a:lnTo>
                    <a:pt x="5751" y="48402"/>
                  </a:lnTo>
                  <a:lnTo>
                    <a:pt x="6025" y="52283"/>
                  </a:lnTo>
                  <a:lnTo>
                    <a:pt x="8454" y="52569"/>
                  </a:lnTo>
                  <a:lnTo>
                    <a:pt x="10133" y="53676"/>
                  </a:lnTo>
                  <a:lnTo>
                    <a:pt x="12109" y="53938"/>
                  </a:lnTo>
                  <a:lnTo>
                    <a:pt x="14645" y="54772"/>
                  </a:lnTo>
                  <a:lnTo>
                    <a:pt x="20539" y="52212"/>
                  </a:lnTo>
                  <a:lnTo>
                    <a:pt x="24801" y="51771"/>
                  </a:lnTo>
                  <a:lnTo>
                    <a:pt x="28647" y="52212"/>
                  </a:lnTo>
                  <a:lnTo>
                    <a:pt x="30993" y="51688"/>
                  </a:lnTo>
                  <a:lnTo>
                    <a:pt x="33338" y="51688"/>
                  </a:lnTo>
                  <a:lnTo>
                    <a:pt x="35862" y="50140"/>
                  </a:lnTo>
                  <a:lnTo>
                    <a:pt x="39982" y="48509"/>
                  </a:lnTo>
                  <a:lnTo>
                    <a:pt x="44197" y="47890"/>
                  </a:lnTo>
                  <a:lnTo>
                    <a:pt x="47471" y="47330"/>
                  </a:lnTo>
                  <a:lnTo>
                    <a:pt x="50721" y="46675"/>
                  </a:lnTo>
                  <a:lnTo>
                    <a:pt x="52436" y="47116"/>
                  </a:lnTo>
                  <a:lnTo>
                    <a:pt x="54543" y="46795"/>
                  </a:lnTo>
                  <a:lnTo>
                    <a:pt x="63342" y="47045"/>
                  </a:lnTo>
                  <a:lnTo>
                    <a:pt x="68283" y="48295"/>
                  </a:lnTo>
                  <a:lnTo>
                    <a:pt x="70355" y="49974"/>
                  </a:lnTo>
                  <a:lnTo>
                    <a:pt x="72664" y="51081"/>
                  </a:lnTo>
                  <a:lnTo>
                    <a:pt x="74974" y="54295"/>
                  </a:lnTo>
                  <a:lnTo>
                    <a:pt x="79618" y="51545"/>
                  </a:lnTo>
                  <a:lnTo>
                    <a:pt x="80380" y="54224"/>
                  </a:lnTo>
                  <a:lnTo>
                    <a:pt x="82368" y="52212"/>
                  </a:lnTo>
                  <a:lnTo>
                    <a:pt x="85214" y="55653"/>
                  </a:lnTo>
                  <a:lnTo>
                    <a:pt x="87678" y="56046"/>
                  </a:lnTo>
                  <a:lnTo>
                    <a:pt x="89178" y="57677"/>
                  </a:lnTo>
                  <a:lnTo>
                    <a:pt x="88786" y="58891"/>
                  </a:lnTo>
                  <a:lnTo>
                    <a:pt x="90393" y="59451"/>
                  </a:lnTo>
                  <a:lnTo>
                    <a:pt x="91476" y="60701"/>
                  </a:lnTo>
                  <a:lnTo>
                    <a:pt x="97358" y="61511"/>
                  </a:lnTo>
                  <a:lnTo>
                    <a:pt x="102049" y="62439"/>
                  </a:lnTo>
                  <a:lnTo>
                    <a:pt x="104240" y="61677"/>
                  </a:lnTo>
                  <a:lnTo>
                    <a:pt x="105502" y="61904"/>
                  </a:lnTo>
                  <a:lnTo>
                    <a:pt x="107109" y="61570"/>
                  </a:lnTo>
                  <a:lnTo>
                    <a:pt x="109098" y="62749"/>
                  </a:lnTo>
                  <a:lnTo>
                    <a:pt x="112634" y="62451"/>
                  </a:lnTo>
                  <a:lnTo>
                    <a:pt x="114372" y="61523"/>
                  </a:lnTo>
                  <a:lnTo>
                    <a:pt x="116837" y="60939"/>
                  </a:lnTo>
                  <a:lnTo>
                    <a:pt x="120349" y="60165"/>
                  </a:lnTo>
                  <a:lnTo>
                    <a:pt x="123016" y="59629"/>
                  </a:lnTo>
                  <a:lnTo>
                    <a:pt x="124861" y="55974"/>
                  </a:lnTo>
                  <a:lnTo>
                    <a:pt x="125433" y="53105"/>
                  </a:lnTo>
                  <a:lnTo>
                    <a:pt x="127814" y="50997"/>
                  </a:lnTo>
                  <a:lnTo>
                    <a:pt x="133327" y="47628"/>
                  </a:lnTo>
                  <a:lnTo>
                    <a:pt x="134255" y="43008"/>
                  </a:lnTo>
                  <a:lnTo>
                    <a:pt x="136018" y="39806"/>
                  </a:lnTo>
                  <a:lnTo>
                    <a:pt x="136172" y="37091"/>
                  </a:lnTo>
                  <a:lnTo>
                    <a:pt x="134482" y="32721"/>
                  </a:lnTo>
                  <a:lnTo>
                    <a:pt x="130064" y="29888"/>
                  </a:lnTo>
                  <a:lnTo>
                    <a:pt x="127052" y="27602"/>
                  </a:lnTo>
                  <a:lnTo>
                    <a:pt x="124349" y="25923"/>
                  </a:lnTo>
                  <a:lnTo>
                    <a:pt x="120932" y="23411"/>
                  </a:lnTo>
                  <a:lnTo>
                    <a:pt x="118265" y="20720"/>
                  </a:lnTo>
                  <a:lnTo>
                    <a:pt x="114563" y="19089"/>
                  </a:lnTo>
                  <a:lnTo>
                    <a:pt x="111324" y="17553"/>
                  </a:lnTo>
                  <a:lnTo>
                    <a:pt x="110491" y="14541"/>
                  </a:lnTo>
                  <a:lnTo>
                    <a:pt x="109074" y="13171"/>
                  </a:lnTo>
                  <a:lnTo>
                    <a:pt x="108907" y="11766"/>
                  </a:lnTo>
                  <a:lnTo>
                    <a:pt x="107931" y="9421"/>
                  </a:lnTo>
                  <a:lnTo>
                    <a:pt x="106228" y="8278"/>
                  </a:lnTo>
                  <a:lnTo>
                    <a:pt x="104680" y="8064"/>
                  </a:lnTo>
                  <a:lnTo>
                    <a:pt x="103454" y="8087"/>
                  </a:lnTo>
                  <a:lnTo>
                    <a:pt x="102442" y="6778"/>
                  </a:lnTo>
                  <a:lnTo>
                    <a:pt x="99203" y="1289"/>
                  </a:lnTo>
                  <a:lnTo>
                    <a:pt x="97953" y="98"/>
                  </a:lnTo>
                  <a:lnTo>
                    <a:pt x="96703" y="2372"/>
                  </a:lnTo>
                  <a:lnTo>
                    <a:pt x="95798" y="3563"/>
                  </a:lnTo>
                  <a:lnTo>
                    <a:pt x="96167" y="4254"/>
                  </a:lnTo>
                  <a:lnTo>
                    <a:pt x="95072" y="6135"/>
                  </a:lnTo>
                  <a:lnTo>
                    <a:pt x="94893" y="10504"/>
                  </a:lnTo>
                  <a:lnTo>
                    <a:pt x="93107" y="12612"/>
                  </a:lnTo>
                  <a:lnTo>
                    <a:pt x="91857" y="14553"/>
                  </a:lnTo>
                  <a:lnTo>
                    <a:pt x="87190" y="14172"/>
                  </a:lnTo>
                  <a:lnTo>
                    <a:pt x="81296" y="12267"/>
                  </a:lnTo>
                  <a:lnTo>
                    <a:pt x="80380" y="11445"/>
                  </a:lnTo>
                  <a:lnTo>
                    <a:pt x="78880" y="11076"/>
                  </a:lnTo>
                  <a:lnTo>
                    <a:pt x="77379" y="9933"/>
                  </a:lnTo>
                  <a:lnTo>
                    <a:pt x="76605" y="8635"/>
                  </a:lnTo>
                  <a:lnTo>
                    <a:pt x="76998" y="7099"/>
                  </a:lnTo>
                  <a:lnTo>
                    <a:pt x="76308" y="5873"/>
                  </a:lnTo>
                  <a:lnTo>
                    <a:pt x="78463" y="4408"/>
                  </a:lnTo>
                  <a:lnTo>
                    <a:pt x="79439" y="2718"/>
                  </a:lnTo>
                  <a:cubicBezTo>
                    <a:pt x="79439" y="2718"/>
                    <a:pt x="80913" y="1"/>
                    <a:pt x="7966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9"/>
            <p:cNvSpPr/>
            <p:nvPr/>
          </p:nvSpPr>
          <p:spPr>
            <a:xfrm>
              <a:off x="5403200" y="4319300"/>
              <a:ext cx="275650" cy="177725"/>
            </a:xfrm>
            <a:custGeom>
              <a:rect b="b" l="l" r="r" t="t"/>
              <a:pathLst>
                <a:path extrusionOk="0" h="7109" w="11026">
                  <a:moveTo>
                    <a:pt x="703" y="0"/>
                  </a:moveTo>
                  <a:lnTo>
                    <a:pt x="0" y="1977"/>
                  </a:lnTo>
                  <a:lnTo>
                    <a:pt x="310" y="2679"/>
                  </a:lnTo>
                  <a:lnTo>
                    <a:pt x="1453" y="2882"/>
                  </a:lnTo>
                  <a:lnTo>
                    <a:pt x="2560" y="5311"/>
                  </a:lnTo>
                  <a:lnTo>
                    <a:pt x="6335" y="7108"/>
                  </a:lnTo>
                  <a:lnTo>
                    <a:pt x="9466" y="4656"/>
                  </a:lnTo>
                  <a:lnTo>
                    <a:pt x="11026" y="1667"/>
                  </a:lnTo>
                  <a:lnTo>
                    <a:pt x="8597" y="1215"/>
                  </a:lnTo>
                  <a:lnTo>
                    <a:pt x="3941" y="965"/>
                  </a:lnTo>
                  <a:lnTo>
                    <a:pt x="70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9"/>
            <p:cNvSpPr/>
            <p:nvPr/>
          </p:nvSpPr>
          <p:spPr>
            <a:xfrm>
              <a:off x="3792575" y="2643200"/>
              <a:ext cx="1040625" cy="411075"/>
            </a:xfrm>
            <a:custGeom>
              <a:rect b="b" l="l" r="r" t="t"/>
              <a:pathLst>
                <a:path extrusionOk="0" h="16443" w="41625">
                  <a:moveTo>
                    <a:pt x="27909" y="1"/>
                  </a:moveTo>
                  <a:lnTo>
                    <a:pt x="24956" y="1382"/>
                  </a:lnTo>
                  <a:lnTo>
                    <a:pt x="21325" y="1929"/>
                  </a:lnTo>
                  <a:lnTo>
                    <a:pt x="18134" y="4120"/>
                  </a:lnTo>
                  <a:lnTo>
                    <a:pt x="17074" y="5263"/>
                  </a:lnTo>
                  <a:lnTo>
                    <a:pt x="17634" y="6180"/>
                  </a:lnTo>
                  <a:lnTo>
                    <a:pt x="11895" y="6942"/>
                  </a:lnTo>
                  <a:lnTo>
                    <a:pt x="10347" y="6251"/>
                  </a:lnTo>
                  <a:lnTo>
                    <a:pt x="8585" y="5954"/>
                  </a:lnTo>
                  <a:cubicBezTo>
                    <a:pt x="8585" y="5954"/>
                    <a:pt x="7854" y="5275"/>
                    <a:pt x="6505" y="5275"/>
                  </a:cubicBezTo>
                  <a:cubicBezTo>
                    <a:pt x="6049" y="5275"/>
                    <a:pt x="5523" y="5353"/>
                    <a:pt x="4930" y="5561"/>
                  </a:cubicBezTo>
                  <a:cubicBezTo>
                    <a:pt x="3525" y="6061"/>
                    <a:pt x="1453" y="7228"/>
                    <a:pt x="1453" y="7228"/>
                  </a:cubicBezTo>
                  <a:lnTo>
                    <a:pt x="1" y="8823"/>
                  </a:lnTo>
                  <a:lnTo>
                    <a:pt x="5549" y="8823"/>
                  </a:lnTo>
                  <a:lnTo>
                    <a:pt x="5549" y="8811"/>
                  </a:lnTo>
                  <a:lnTo>
                    <a:pt x="7930" y="8811"/>
                  </a:lnTo>
                  <a:lnTo>
                    <a:pt x="7930" y="16443"/>
                  </a:lnTo>
                  <a:lnTo>
                    <a:pt x="30124" y="8811"/>
                  </a:lnTo>
                  <a:lnTo>
                    <a:pt x="39910" y="8811"/>
                  </a:lnTo>
                  <a:lnTo>
                    <a:pt x="39565" y="8549"/>
                  </a:lnTo>
                  <a:lnTo>
                    <a:pt x="38791" y="7251"/>
                  </a:lnTo>
                  <a:lnTo>
                    <a:pt x="39184" y="5715"/>
                  </a:lnTo>
                  <a:lnTo>
                    <a:pt x="38494" y="4477"/>
                  </a:lnTo>
                  <a:lnTo>
                    <a:pt x="40649" y="3001"/>
                  </a:lnTo>
                  <a:lnTo>
                    <a:pt x="41625" y="1334"/>
                  </a:lnTo>
                  <a:lnTo>
                    <a:pt x="39125" y="1405"/>
                  </a:lnTo>
                  <a:lnTo>
                    <a:pt x="34779" y="1072"/>
                  </a:lnTo>
                  <a:lnTo>
                    <a:pt x="33255" y="1024"/>
                  </a:lnTo>
                  <a:lnTo>
                    <a:pt x="32005" y="227"/>
                  </a:lnTo>
                  <a:lnTo>
                    <a:pt x="29612" y="286"/>
                  </a:lnTo>
                  <a:lnTo>
                    <a:pt x="27909" y="1"/>
                  </a:lnTo>
                  <a:close/>
                </a:path>
              </a:pathLst>
            </a:custGeom>
            <a:solidFill>
              <a:srgbClr val="183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9"/>
            <p:cNvSpPr/>
            <p:nvPr/>
          </p:nvSpPr>
          <p:spPr>
            <a:xfrm>
              <a:off x="2847525" y="2610450"/>
              <a:ext cx="3400150" cy="1566600"/>
            </a:xfrm>
            <a:custGeom>
              <a:rect b="b" l="l" r="r" t="t"/>
              <a:pathLst>
                <a:path extrusionOk="0" h="62664" w="136006">
                  <a:moveTo>
                    <a:pt x="102597" y="28528"/>
                  </a:moveTo>
                  <a:lnTo>
                    <a:pt x="103704" y="30588"/>
                  </a:lnTo>
                  <a:lnTo>
                    <a:pt x="107061" y="29814"/>
                  </a:lnTo>
                  <a:lnTo>
                    <a:pt x="105073" y="31624"/>
                  </a:lnTo>
                  <a:lnTo>
                    <a:pt x="108169" y="32719"/>
                  </a:lnTo>
                  <a:lnTo>
                    <a:pt x="104585" y="32910"/>
                  </a:lnTo>
                  <a:lnTo>
                    <a:pt x="105073" y="35041"/>
                  </a:lnTo>
                  <a:lnTo>
                    <a:pt x="102597" y="33481"/>
                  </a:lnTo>
                  <a:lnTo>
                    <a:pt x="100120" y="35041"/>
                  </a:lnTo>
                  <a:lnTo>
                    <a:pt x="100620" y="32910"/>
                  </a:lnTo>
                  <a:lnTo>
                    <a:pt x="97036" y="32719"/>
                  </a:lnTo>
                  <a:lnTo>
                    <a:pt x="100120" y="31624"/>
                  </a:lnTo>
                  <a:lnTo>
                    <a:pt x="98144" y="29814"/>
                  </a:lnTo>
                  <a:lnTo>
                    <a:pt x="101501" y="30588"/>
                  </a:lnTo>
                  <a:lnTo>
                    <a:pt x="102597" y="28528"/>
                  </a:lnTo>
                  <a:close/>
                  <a:moveTo>
                    <a:pt x="130564" y="34957"/>
                  </a:moveTo>
                  <a:lnTo>
                    <a:pt x="131433" y="36243"/>
                  </a:lnTo>
                  <a:lnTo>
                    <a:pt x="133731" y="36339"/>
                  </a:lnTo>
                  <a:lnTo>
                    <a:pt x="131969" y="37232"/>
                  </a:lnTo>
                  <a:lnTo>
                    <a:pt x="132517" y="38565"/>
                  </a:lnTo>
                  <a:lnTo>
                    <a:pt x="130564" y="37839"/>
                  </a:lnTo>
                  <a:lnTo>
                    <a:pt x="128600" y="38565"/>
                  </a:lnTo>
                  <a:lnTo>
                    <a:pt x="129147" y="37232"/>
                  </a:lnTo>
                  <a:lnTo>
                    <a:pt x="127397" y="36339"/>
                  </a:lnTo>
                  <a:lnTo>
                    <a:pt x="129695" y="36243"/>
                  </a:lnTo>
                  <a:lnTo>
                    <a:pt x="130564" y="34957"/>
                  </a:lnTo>
                  <a:close/>
                  <a:moveTo>
                    <a:pt x="97953" y="1"/>
                  </a:moveTo>
                  <a:lnTo>
                    <a:pt x="96703" y="2275"/>
                  </a:lnTo>
                  <a:lnTo>
                    <a:pt x="95798" y="3466"/>
                  </a:lnTo>
                  <a:lnTo>
                    <a:pt x="96155" y="4156"/>
                  </a:lnTo>
                  <a:lnTo>
                    <a:pt x="95084" y="6049"/>
                  </a:lnTo>
                  <a:lnTo>
                    <a:pt x="94905" y="10419"/>
                  </a:lnTo>
                  <a:lnTo>
                    <a:pt x="93107" y="11526"/>
                  </a:lnTo>
                  <a:lnTo>
                    <a:pt x="91190" y="11490"/>
                  </a:lnTo>
                  <a:lnTo>
                    <a:pt x="87190" y="12764"/>
                  </a:lnTo>
                  <a:lnTo>
                    <a:pt x="83606" y="12181"/>
                  </a:lnTo>
                  <a:lnTo>
                    <a:pt x="80379" y="11359"/>
                  </a:lnTo>
                  <a:lnTo>
                    <a:pt x="78879" y="10990"/>
                  </a:lnTo>
                  <a:lnTo>
                    <a:pt x="77939" y="10288"/>
                  </a:lnTo>
                  <a:lnTo>
                    <a:pt x="77939" y="13562"/>
                  </a:lnTo>
                  <a:lnTo>
                    <a:pt x="61699" y="19134"/>
                  </a:lnTo>
                  <a:lnTo>
                    <a:pt x="77939" y="19134"/>
                  </a:lnTo>
                  <a:lnTo>
                    <a:pt x="77939" y="27326"/>
                  </a:lnTo>
                  <a:lnTo>
                    <a:pt x="61699" y="27326"/>
                  </a:lnTo>
                  <a:lnTo>
                    <a:pt x="77939" y="32898"/>
                  </a:lnTo>
                  <a:lnTo>
                    <a:pt x="77939" y="34505"/>
                  </a:lnTo>
                  <a:lnTo>
                    <a:pt x="77939" y="36339"/>
                  </a:lnTo>
                  <a:lnTo>
                    <a:pt x="67937" y="36339"/>
                  </a:lnTo>
                  <a:lnTo>
                    <a:pt x="45744" y="28707"/>
                  </a:lnTo>
                  <a:lnTo>
                    <a:pt x="45744" y="36339"/>
                  </a:lnTo>
                  <a:lnTo>
                    <a:pt x="33814" y="36339"/>
                  </a:lnTo>
                  <a:lnTo>
                    <a:pt x="33814" y="28707"/>
                  </a:lnTo>
                  <a:lnTo>
                    <a:pt x="11621" y="36339"/>
                  </a:lnTo>
                  <a:lnTo>
                    <a:pt x="1620" y="36339"/>
                  </a:lnTo>
                  <a:lnTo>
                    <a:pt x="1620" y="32898"/>
                  </a:lnTo>
                  <a:lnTo>
                    <a:pt x="17860" y="27326"/>
                  </a:lnTo>
                  <a:lnTo>
                    <a:pt x="1620" y="27326"/>
                  </a:lnTo>
                  <a:lnTo>
                    <a:pt x="1620" y="26957"/>
                  </a:lnTo>
                  <a:lnTo>
                    <a:pt x="1215" y="27278"/>
                  </a:lnTo>
                  <a:lnTo>
                    <a:pt x="0" y="29826"/>
                  </a:lnTo>
                  <a:lnTo>
                    <a:pt x="1727" y="32005"/>
                  </a:lnTo>
                  <a:lnTo>
                    <a:pt x="941" y="33898"/>
                  </a:lnTo>
                  <a:lnTo>
                    <a:pt x="96" y="33303"/>
                  </a:lnTo>
                  <a:lnTo>
                    <a:pt x="1370" y="36827"/>
                  </a:lnTo>
                  <a:lnTo>
                    <a:pt x="2263" y="37243"/>
                  </a:lnTo>
                  <a:lnTo>
                    <a:pt x="2441" y="38375"/>
                  </a:lnTo>
                  <a:lnTo>
                    <a:pt x="3620" y="39482"/>
                  </a:lnTo>
                  <a:lnTo>
                    <a:pt x="5275" y="42768"/>
                  </a:lnTo>
                  <a:lnTo>
                    <a:pt x="5525" y="44482"/>
                  </a:lnTo>
                  <a:lnTo>
                    <a:pt x="6918" y="45697"/>
                  </a:lnTo>
                  <a:lnTo>
                    <a:pt x="7097" y="49971"/>
                  </a:lnTo>
                  <a:lnTo>
                    <a:pt x="6013" y="52198"/>
                  </a:lnTo>
                  <a:lnTo>
                    <a:pt x="8442" y="52483"/>
                  </a:lnTo>
                  <a:lnTo>
                    <a:pt x="10109" y="53591"/>
                  </a:lnTo>
                  <a:lnTo>
                    <a:pt x="12097" y="53853"/>
                  </a:lnTo>
                  <a:lnTo>
                    <a:pt x="14633" y="54698"/>
                  </a:lnTo>
                  <a:lnTo>
                    <a:pt x="20527" y="52126"/>
                  </a:lnTo>
                  <a:lnTo>
                    <a:pt x="24789" y="51686"/>
                  </a:lnTo>
                  <a:lnTo>
                    <a:pt x="28623" y="52138"/>
                  </a:lnTo>
                  <a:lnTo>
                    <a:pt x="30980" y="51590"/>
                  </a:lnTo>
                  <a:lnTo>
                    <a:pt x="33326" y="51590"/>
                  </a:lnTo>
                  <a:lnTo>
                    <a:pt x="35850" y="50055"/>
                  </a:lnTo>
                  <a:lnTo>
                    <a:pt x="38493" y="49007"/>
                  </a:lnTo>
                  <a:lnTo>
                    <a:pt x="38505" y="48947"/>
                  </a:lnTo>
                  <a:lnTo>
                    <a:pt x="30992" y="48554"/>
                  </a:lnTo>
                  <a:lnTo>
                    <a:pt x="37481" y="46245"/>
                  </a:lnTo>
                  <a:lnTo>
                    <a:pt x="33302" y="42470"/>
                  </a:lnTo>
                  <a:lnTo>
                    <a:pt x="40363" y="44078"/>
                  </a:lnTo>
                  <a:lnTo>
                    <a:pt x="42672" y="39756"/>
                  </a:lnTo>
                  <a:lnTo>
                    <a:pt x="44982" y="44078"/>
                  </a:lnTo>
                  <a:lnTo>
                    <a:pt x="52043" y="42470"/>
                  </a:lnTo>
                  <a:lnTo>
                    <a:pt x="47864" y="46245"/>
                  </a:lnTo>
                  <a:lnTo>
                    <a:pt x="49507" y="46828"/>
                  </a:lnTo>
                  <a:lnTo>
                    <a:pt x="50709" y="46590"/>
                  </a:lnTo>
                  <a:lnTo>
                    <a:pt x="52424" y="47030"/>
                  </a:lnTo>
                  <a:lnTo>
                    <a:pt x="54531" y="46709"/>
                  </a:lnTo>
                  <a:lnTo>
                    <a:pt x="63342" y="46959"/>
                  </a:lnTo>
                  <a:lnTo>
                    <a:pt x="68283" y="48197"/>
                  </a:lnTo>
                  <a:lnTo>
                    <a:pt x="70354" y="49876"/>
                  </a:lnTo>
                  <a:lnTo>
                    <a:pt x="72664" y="50983"/>
                  </a:lnTo>
                  <a:lnTo>
                    <a:pt x="74962" y="54210"/>
                  </a:lnTo>
                  <a:lnTo>
                    <a:pt x="80368" y="51019"/>
                  </a:lnTo>
                  <a:lnTo>
                    <a:pt x="80379" y="54150"/>
                  </a:lnTo>
                  <a:lnTo>
                    <a:pt x="82368" y="52126"/>
                  </a:lnTo>
                  <a:lnTo>
                    <a:pt x="85213" y="55579"/>
                  </a:lnTo>
                  <a:lnTo>
                    <a:pt x="87666" y="55960"/>
                  </a:lnTo>
                  <a:lnTo>
                    <a:pt x="89166" y="57603"/>
                  </a:lnTo>
                  <a:lnTo>
                    <a:pt x="88773" y="58806"/>
                  </a:lnTo>
                  <a:lnTo>
                    <a:pt x="90381" y="59365"/>
                  </a:lnTo>
                  <a:lnTo>
                    <a:pt x="91464" y="60615"/>
                  </a:lnTo>
                  <a:lnTo>
                    <a:pt x="97346" y="61437"/>
                  </a:lnTo>
                  <a:lnTo>
                    <a:pt x="102037" y="62354"/>
                  </a:lnTo>
                  <a:lnTo>
                    <a:pt x="104228" y="61592"/>
                  </a:lnTo>
                  <a:lnTo>
                    <a:pt x="105490" y="61830"/>
                  </a:lnTo>
                  <a:lnTo>
                    <a:pt x="107097" y="61485"/>
                  </a:lnTo>
                  <a:lnTo>
                    <a:pt x="109085" y="62663"/>
                  </a:lnTo>
                  <a:lnTo>
                    <a:pt x="112622" y="62354"/>
                  </a:lnTo>
                  <a:lnTo>
                    <a:pt x="114360" y="61449"/>
                  </a:lnTo>
                  <a:lnTo>
                    <a:pt x="116825" y="60865"/>
                  </a:lnTo>
                  <a:lnTo>
                    <a:pt x="120337" y="60092"/>
                  </a:lnTo>
                  <a:lnTo>
                    <a:pt x="123004" y="59544"/>
                  </a:lnTo>
                  <a:lnTo>
                    <a:pt x="124849" y="55889"/>
                  </a:lnTo>
                  <a:lnTo>
                    <a:pt x="125421" y="53019"/>
                  </a:lnTo>
                  <a:lnTo>
                    <a:pt x="126814" y="51793"/>
                  </a:lnTo>
                  <a:lnTo>
                    <a:pt x="124552" y="51900"/>
                  </a:lnTo>
                  <a:lnTo>
                    <a:pt x="125040" y="54043"/>
                  </a:lnTo>
                  <a:lnTo>
                    <a:pt x="125040" y="54043"/>
                  </a:lnTo>
                  <a:lnTo>
                    <a:pt x="122563" y="52483"/>
                  </a:lnTo>
                  <a:lnTo>
                    <a:pt x="120087" y="54043"/>
                  </a:lnTo>
                  <a:lnTo>
                    <a:pt x="120587" y="51900"/>
                  </a:lnTo>
                  <a:lnTo>
                    <a:pt x="117003" y="51721"/>
                  </a:lnTo>
                  <a:lnTo>
                    <a:pt x="120087" y="50614"/>
                  </a:lnTo>
                  <a:lnTo>
                    <a:pt x="118098" y="48816"/>
                  </a:lnTo>
                  <a:lnTo>
                    <a:pt x="118098" y="48816"/>
                  </a:lnTo>
                  <a:lnTo>
                    <a:pt x="121468" y="49578"/>
                  </a:lnTo>
                  <a:lnTo>
                    <a:pt x="122563" y="47530"/>
                  </a:lnTo>
                  <a:lnTo>
                    <a:pt x="123671" y="49578"/>
                  </a:lnTo>
                  <a:lnTo>
                    <a:pt x="127028" y="48816"/>
                  </a:lnTo>
                  <a:lnTo>
                    <a:pt x="125040" y="50614"/>
                  </a:lnTo>
                  <a:lnTo>
                    <a:pt x="127242" y="51400"/>
                  </a:lnTo>
                  <a:lnTo>
                    <a:pt x="127802" y="50912"/>
                  </a:lnTo>
                  <a:lnTo>
                    <a:pt x="133303" y="47542"/>
                  </a:lnTo>
                  <a:lnTo>
                    <a:pt x="134243" y="42935"/>
                  </a:lnTo>
                  <a:lnTo>
                    <a:pt x="136005" y="39720"/>
                  </a:lnTo>
                  <a:lnTo>
                    <a:pt x="135113" y="36208"/>
                  </a:lnTo>
                  <a:lnTo>
                    <a:pt x="134470" y="32636"/>
                  </a:lnTo>
                  <a:lnTo>
                    <a:pt x="130052" y="29802"/>
                  </a:lnTo>
                  <a:lnTo>
                    <a:pt x="127040" y="27516"/>
                  </a:lnTo>
                  <a:lnTo>
                    <a:pt x="124337" y="25837"/>
                  </a:lnTo>
                  <a:lnTo>
                    <a:pt x="120920" y="23325"/>
                  </a:lnTo>
                  <a:lnTo>
                    <a:pt x="118253" y="20634"/>
                  </a:lnTo>
                  <a:lnTo>
                    <a:pt x="114550" y="19003"/>
                  </a:lnTo>
                  <a:lnTo>
                    <a:pt x="111312" y="17467"/>
                  </a:lnTo>
                  <a:lnTo>
                    <a:pt x="110490" y="14455"/>
                  </a:lnTo>
                  <a:lnTo>
                    <a:pt x="109074" y="13086"/>
                  </a:lnTo>
                  <a:lnTo>
                    <a:pt x="108907" y="11693"/>
                  </a:lnTo>
                  <a:lnTo>
                    <a:pt x="107931" y="9335"/>
                  </a:lnTo>
                  <a:lnTo>
                    <a:pt x="106228" y="8192"/>
                  </a:lnTo>
                  <a:lnTo>
                    <a:pt x="104668" y="7966"/>
                  </a:lnTo>
                  <a:lnTo>
                    <a:pt x="103442" y="8002"/>
                  </a:lnTo>
                  <a:lnTo>
                    <a:pt x="102442" y="6692"/>
                  </a:lnTo>
                  <a:lnTo>
                    <a:pt x="99203" y="1191"/>
                  </a:lnTo>
                  <a:lnTo>
                    <a:pt x="97953"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9"/>
            <p:cNvSpPr/>
            <p:nvPr/>
          </p:nvSpPr>
          <p:spPr>
            <a:xfrm>
              <a:off x="3606550" y="2940850"/>
              <a:ext cx="86350" cy="113150"/>
            </a:xfrm>
            <a:custGeom>
              <a:rect b="b" l="l" r="r" t="t"/>
              <a:pathLst>
                <a:path extrusionOk="0" h="4526" w="3454">
                  <a:moveTo>
                    <a:pt x="3453" y="1"/>
                  </a:moveTo>
                  <a:lnTo>
                    <a:pt x="1858" y="227"/>
                  </a:lnTo>
                  <a:lnTo>
                    <a:pt x="1536" y="1477"/>
                  </a:lnTo>
                  <a:lnTo>
                    <a:pt x="36" y="3311"/>
                  </a:lnTo>
                  <a:lnTo>
                    <a:pt x="0" y="3346"/>
                  </a:lnTo>
                  <a:lnTo>
                    <a:pt x="3453" y="4525"/>
                  </a:lnTo>
                  <a:lnTo>
                    <a:pt x="3453" y="1"/>
                  </a:lnTo>
                  <a:close/>
                </a:path>
              </a:pathLst>
            </a:custGeom>
            <a:solidFill>
              <a:srgbClr val="183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9"/>
            <p:cNvSpPr/>
            <p:nvPr/>
          </p:nvSpPr>
          <p:spPr>
            <a:xfrm>
              <a:off x="3931300" y="3252500"/>
              <a:ext cx="864700" cy="266425"/>
            </a:xfrm>
            <a:custGeom>
              <a:rect b="b" l="l" r="r" t="t"/>
              <a:pathLst>
                <a:path extrusionOk="0" h="10657" w="34588">
                  <a:moveTo>
                    <a:pt x="0" y="1"/>
                  </a:moveTo>
                  <a:lnTo>
                    <a:pt x="0" y="2215"/>
                  </a:lnTo>
                  <a:lnTo>
                    <a:pt x="0" y="10657"/>
                  </a:lnTo>
                  <a:lnTo>
                    <a:pt x="2393" y="10657"/>
                  </a:lnTo>
                  <a:lnTo>
                    <a:pt x="2393" y="3025"/>
                  </a:lnTo>
                  <a:lnTo>
                    <a:pt x="24586" y="10657"/>
                  </a:lnTo>
                  <a:lnTo>
                    <a:pt x="34588" y="10657"/>
                  </a:lnTo>
                  <a:lnTo>
                    <a:pt x="8346" y="1644"/>
                  </a:lnTo>
                  <a:lnTo>
                    <a:pt x="13680" y="1644"/>
                  </a:lnTo>
                  <a:lnTo>
                    <a:pt x="34588" y="8823"/>
                  </a:lnTo>
                  <a:lnTo>
                    <a:pt x="34588" y="7216"/>
                  </a:lnTo>
                  <a:lnTo>
                    <a:pt x="18348" y="1644"/>
                  </a:lnTo>
                  <a:lnTo>
                    <a:pt x="34588" y="1644"/>
                  </a:lnTo>
                  <a:lnTo>
                    <a:pt x="3458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9"/>
            <p:cNvSpPr/>
            <p:nvPr/>
          </p:nvSpPr>
          <p:spPr>
            <a:xfrm>
              <a:off x="3931300" y="2863475"/>
              <a:ext cx="864700" cy="266125"/>
            </a:xfrm>
            <a:custGeom>
              <a:rect b="b" l="l" r="r" t="t"/>
              <a:pathLst>
                <a:path extrusionOk="0" h="10645" w="34588">
                  <a:moveTo>
                    <a:pt x="0" y="0"/>
                  </a:moveTo>
                  <a:lnTo>
                    <a:pt x="0" y="8442"/>
                  </a:lnTo>
                  <a:lnTo>
                    <a:pt x="0" y="10049"/>
                  </a:lnTo>
                  <a:lnTo>
                    <a:pt x="0" y="10644"/>
                  </a:lnTo>
                  <a:lnTo>
                    <a:pt x="34588" y="10644"/>
                  </a:lnTo>
                  <a:lnTo>
                    <a:pt x="34588" y="9013"/>
                  </a:lnTo>
                  <a:lnTo>
                    <a:pt x="18348" y="9013"/>
                  </a:lnTo>
                  <a:lnTo>
                    <a:pt x="34588" y="3429"/>
                  </a:lnTo>
                  <a:lnTo>
                    <a:pt x="34588" y="167"/>
                  </a:lnTo>
                  <a:lnTo>
                    <a:pt x="34433" y="48"/>
                  </a:lnTo>
                  <a:lnTo>
                    <a:pt x="8346" y="9013"/>
                  </a:lnTo>
                  <a:lnTo>
                    <a:pt x="3012" y="9013"/>
                  </a:lnTo>
                  <a:lnTo>
                    <a:pt x="29254" y="0"/>
                  </a:lnTo>
                  <a:lnTo>
                    <a:pt x="24586" y="0"/>
                  </a:lnTo>
                  <a:lnTo>
                    <a:pt x="2393" y="7620"/>
                  </a:lnTo>
                  <a:lnTo>
                    <a:pt x="239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9"/>
            <p:cNvSpPr/>
            <p:nvPr/>
          </p:nvSpPr>
          <p:spPr>
            <a:xfrm>
              <a:off x="3296400" y="2931025"/>
              <a:ext cx="456025" cy="198575"/>
            </a:xfrm>
            <a:custGeom>
              <a:rect b="b" l="l" r="r" t="t"/>
              <a:pathLst>
                <a:path extrusionOk="0" h="7943" w="18241">
                  <a:moveTo>
                    <a:pt x="18240" y="1"/>
                  </a:moveTo>
                  <a:lnTo>
                    <a:pt x="18217" y="48"/>
                  </a:lnTo>
                  <a:lnTo>
                    <a:pt x="15859" y="394"/>
                  </a:lnTo>
                  <a:lnTo>
                    <a:pt x="15859" y="4918"/>
                  </a:lnTo>
                  <a:lnTo>
                    <a:pt x="12406" y="3739"/>
                  </a:lnTo>
                  <a:lnTo>
                    <a:pt x="11156" y="5049"/>
                  </a:lnTo>
                  <a:lnTo>
                    <a:pt x="8846" y="5942"/>
                  </a:lnTo>
                  <a:lnTo>
                    <a:pt x="9894" y="6311"/>
                  </a:lnTo>
                  <a:lnTo>
                    <a:pt x="7894" y="6311"/>
                  </a:lnTo>
                  <a:lnTo>
                    <a:pt x="6953" y="6668"/>
                  </a:lnTo>
                  <a:lnTo>
                    <a:pt x="3119" y="7287"/>
                  </a:lnTo>
                  <a:lnTo>
                    <a:pt x="0" y="7942"/>
                  </a:lnTo>
                  <a:lnTo>
                    <a:pt x="18240" y="7942"/>
                  </a:lnTo>
                  <a:lnTo>
                    <a:pt x="18240" y="5740"/>
                  </a:lnTo>
                  <a:lnTo>
                    <a:pt x="1824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9"/>
            <p:cNvSpPr/>
            <p:nvPr/>
          </p:nvSpPr>
          <p:spPr>
            <a:xfrm>
              <a:off x="2888000" y="3252500"/>
              <a:ext cx="864425" cy="266425"/>
            </a:xfrm>
            <a:custGeom>
              <a:rect b="b" l="l" r="r" t="t"/>
              <a:pathLst>
                <a:path extrusionOk="0" h="10657" w="34577">
                  <a:moveTo>
                    <a:pt x="1668" y="1"/>
                  </a:moveTo>
                  <a:lnTo>
                    <a:pt x="1" y="1275"/>
                  </a:lnTo>
                  <a:lnTo>
                    <a:pt x="1" y="1644"/>
                  </a:lnTo>
                  <a:lnTo>
                    <a:pt x="16241" y="1644"/>
                  </a:lnTo>
                  <a:lnTo>
                    <a:pt x="1" y="7216"/>
                  </a:lnTo>
                  <a:lnTo>
                    <a:pt x="1" y="10657"/>
                  </a:lnTo>
                  <a:lnTo>
                    <a:pt x="26230" y="1644"/>
                  </a:lnTo>
                  <a:lnTo>
                    <a:pt x="31564" y="1644"/>
                  </a:lnTo>
                  <a:lnTo>
                    <a:pt x="5335" y="10657"/>
                  </a:lnTo>
                  <a:lnTo>
                    <a:pt x="10002" y="10657"/>
                  </a:lnTo>
                  <a:lnTo>
                    <a:pt x="32195" y="3025"/>
                  </a:lnTo>
                  <a:lnTo>
                    <a:pt x="32195" y="10657"/>
                  </a:lnTo>
                  <a:lnTo>
                    <a:pt x="34576" y="10657"/>
                  </a:lnTo>
                  <a:lnTo>
                    <a:pt x="34576" y="2215"/>
                  </a:lnTo>
                  <a:lnTo>
                    <a:pt x="34576" y="608"/>
                  </a:lnTo>
                  <a:lnTo>
                    <a:pt x="3457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9"/>
            <p:cNvSpPr/>
            <p:nvPr/>
          </p:nvSpPr>
          <p:spPr>
            <a:xfrm>
              <a:off x="4139950" y="3293575"/>
              <a:ext cx="656050" cy="225350"/>
            </a:xfrm>
            <a:custGeom>
              <a:rect b="b" l="l" r="r" t="t"/>
              <a:pathLst>
                <a:path extrusionOk="0" h="9014" w="26242">
                  <a:moveTo>
                    <a:pt x="0" y="1"/>
                  </a:moveTo>
                  <a:lnTo>
                    <a:pt x="26242" y="9014"/>
                  </a:lnTo>
                  <a:lnTo>
                    <a:pt x="26242" y="7180"/>
                  </a:lnTo>
                  <a:lnTo>
                    <a:pt x="533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9"/>
            <p:cNvSpPr/>
            <p:nvPr/>
          </p:nvSpPr>
          <p:spPr>
            <a:xfrm>
              <a:off x="4006600" y="2863475"/>
              <a:ext cx="785525" cy="225350"/>
            </a:xfrm>
            <a:custGeom>
              <a:rect b="b" l="l" r="r" t="t"/>
              <a:pathLst>
                <a:path extrusionOk="0" h="9014" w="31421">
                  <a:moveTo>
                    <a:pt x="26242" y="0"/>
                  </a:moveTo>
                  <a:lnTo>
                    <a:pt x="0" y="9013"/>
                  </a:lnTo>
                  <a:lnTo>
                    <a:pt x="5334" y="9013"/>
                  </a:lnTo>
                  <a:lnTo>
                    <a:pt x="31421" y="48"/>
                  </a:lnTo>
                  <a:lnTo>
                    <a:pt x="3134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9"/>
            <p:cNvSpPr/>
            <p:nvPr/>
          </p:nvSpPr>
          <p:spPr>
            <a:xfrm>
              <a:off x="3493725" y="3079575"/>
              <a:ext cx="50050" cy="9250"/>
            </a:xfrm>
            <a:custGeom>
              <a:rect b="b" l="l" r="r" t="t"/>
              <a:pathLst>
                <a:path extrusionOk="0" h="370" w="2002">
                  <a:moveTo>
                    <a:pt x="953" y="0"/>
                  </a:moveTo>
                  <a:lnTo>
                    <a:pt x="1" y="369"/>
                  </a:lnTo>
                  <a:lnTo>
                    <a:pt x="2001" y="369"/>
                  </a:lnTo>
                  <a:lnTo>
                    <a:pt x="953" y="0"/>
                  </a:lnTo>
                  <a:close/>
                </a:path>
              </a:pathLst>
            </a:custGeom>
            <a:solidFill>
              <a:srgbClr val="DA0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9"/>
            <p:cNvSpPr/>
            <p:nvPr/>
          </p:nvSpPr>
          <p:spPr>
            <a:xfrm>
              <a:off x="2888000" y="3293575"/>
              <a:ext cx="789125" cy="225350"/>
            </a:xfrm>
            <a:custGeom>
              <a:rect b="b" l="l" r="r" t="t"/>
              <a:pathLst>
                <a:path extrusionOk="0" h="9014" w="31565">
                  <a:moveTo>
                    <a:pt x="26230" y="1"/>
                  </a:moveTo>
                  <a:lnTo>
                    <a:pt x="1" y="9014"/>
                  </a:lnTo>
                  <a:lnTo>
                    <a:pt x="5335" y="9014"/>
                  </a:lnTo>
                  <a:lnTo>
                    <a:pt x="3156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9"/>
            <p:cNvSpPr/>
            <p:nvPr/>
          </p:nvSpPr>
          <p:spPr>
            <a:xfrm>
              <a:off x="2929675" y="2863475"/>
              <a:ext cx="1866325" cy="655450"/>
            </a:xfrm>
            <a:custGeom>
              <a:rect b="b" l="l" r="r" t="t"/>
              <a:pathLst>
                <a:path extrusionOk="0" h="26218" w="74653">
                  <a:moveTo>
                    <a:pt x="34529" y="0"/>
                  </a:moveTo>
                  <a:lnTo>
                    <a:pt x="33957" y="619"/>
                  </a:lnTo>
                  <a:lnTo>
                    <a:pt x="32909" y="2703"/>
                  </a:lnTo>
                  <a:lnTo>
                    <a:pt x="32909" y="8442"/>
                  </a:lnTo>
                  <a:lnTo>
                    <a:pt x="32909" y="10644"/>
                  </a:lnTo>
                  <a:lnTo>
                    <a:pt x="14669" y="10644"/>
                  </a:lnTo>
                  <a:lnTo>
                    <a:pt x="14419" y="10704"/>
                  </a:lnTo>
                  <a:lnTo>
                    <a:pt x="10490" y="11442"/>
                  </a:lnTo>
                  <a:lnTo>
                    <a:pt x="8823" y="12311"/>
                  </a:lnTo>
                  <a:lnTo>
                    <a:pt x="6001" y="12668"/>
                  </a:lnTo>
                  <a:lnTo>
                    <a:pt x="1691" y="15026"/>
                  </a:lnTo>
                  <a:lnTo>
                    <a:pt x="1286" y="14585"/>
                  </a:lnTo>
                  <a:lnTo>
                    <a:pt x="1" y="15562"/>
                  </a:lnTo>
                  <a:lnTo>
                    <a:pt x="32909" y="15562"/>
                  </a:lnTo>
                  <a:lnTo>
                    <a:pt x="32909" y="16169"/>
                  </a:lnTo>
                  <a:lnTo>
                    <a:pt x="32909" y="17776"/>
                  </a:lnTo>
                  <a:lnTo>
                    <a:pt x="32909" y="26218"/>
                  </a:lnTo>
                  <a:lnTo>
                    <a:pt x="40065" y="26218"/>
                  </a:lnTo>
                  <a:lnTo>
                    <a:pt x="40065" y="17776"/>
                  </a:lnTo>
                  <a:lnTo>
                    <a:pt x="40065" y="15562"/>
                  </a:lnTo>
                  <a:lnTo>
                    <a:pt x="74653" y="15562"/>
                  </a:lnTo>
                  <a:lnTo>
                    <a:pt x="74653" y="13109"/>
                  </a:lnTo>
                  <a:lnTo>
                    <a:pt x="74653" y="10644"/>
                  </a:lnTo>
                  <a:lnTo>
                    <a:pt x="40065" y="10644"/>
                  </a:lnTo>
                  <a:lnTo>
                    <a:pt x="40065" y="10049"/>
                  </a:lnTo>
                  <a:lnTo>
                    <a:pt x="40065" y="8442"/>
                  </a:lnTo>
                  <a:lnTo>
                    <a:pt x="4006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9"/>
            <p:cNvSpPr/>
            <p:nvPr/>
          </p:nvSpPr>
          <p:spPr>
            <a:xfrm>
              <a:off x="3622325" y="3604325"/>
              <a:ext cx="526275" cy="231300"/>
            </a:xfrm>
            <a:custGeom>
              <a:rect b="b" l="l" r="r" t="t"/>
              <a:pathLst>
                <a:path extrusionOk="0" h="9252" w="21051">
                  <a:moveTo>
                    <a:pt x="11680" y="1"/>
                  </a:moveTo>
                  <a:lnTo>
                    <a:pt x="9371" y="4323"/>
                  </a:lnTo>
                  <a:lnTo>
                    <a:pt x="2310" y="2715"/>
                  </a:lnTo>
                  <a:lnTo>
                    <a:pt x="6489" y="6490"/>
                  </a:lnTo>
                  <a:lnTo>
                    <a:pt x="0" y="8799"/>
                  </a:lnTo>
                  <a:lnTo>
                    <a:pt x="7513" y="9192"/>
                  </a:lnTo>
                  <a:lnTo>
                    <a:pt x="7501" y="9252"/>
                  </a:lnTo>
                  <a:lnTo>
                    <a:pt x="7501" y="9252"/>
                  </a:lnTo>
                  <a:lnTo>
                    <a:pt x="8978" y="8668"/>
                  </a:lnTo>
                  <a:lnTo>
                    <a:pt x="13192" y="8049"/>
                  </a:lnTo>
                  <a:lnTo>
                    <a:pt x="16479" y="7502"/>
                  </a:lnTo>
                  <a:lnTo>
                    <a:pt x="18515" y="7073"/>
                  </a:lnTo>
                  <a:lnTo>
                    <a:pt x="16872" y="6490"/>
                  </a:lnTo>
                  <a:lnTo>
                    <a:pt x="21051" y="2715"/>
                  </a:lnTo>
                  <a:lnTo>
                    <a:pt x="13990" y="4323"/>
                  </a:lnTo>
                  <a:lnTo>
                    <a:pt x="1168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9"/>
            <p:cNvSpPr/>
            <p:nvPr/>
          </p:nvSpPr>
          <p:spPr>
            <a:xfrm>
              <a:off x="5772600" y="3798700"/>
              <a:ext cx="256300" cy="162850"/>
            </a:xfrm>
            <a:custGeom>
              <a:rect b="b" l="l" r="r" t="t"/>
              <a:pathLst>
                <a:path extrusionOk="0" h="6514" w="10252">
                  <a:moveTo>
                    <a:pt x="5560" y="0"/>
                  </a:moveTo>
                  <a:lnTo>
                    <a:pt x="4465" y="2060"/>
                  </a:lnTo>
                  <a:lnTo>
                    <a:pt x="1107" y="1286"/>
                  </a:lnTo>
                  <a:lnTo>
                    <a:pt x="1107" y="1286"/>
                  </a:lnTo>
                  <a:lnTo>
                    <a:pt x="3096" y="3084"/>
                  </a:lnTo>
                  <a:lnTo>
                    <a:pt x="0" y="4191"/>
                  </a:lnTo>
                  <a:lnTo>
                    <a:pt x="3584" y="4382"/>
                  </a:lnTo>
                  <a:lnTo>
                    <a:pt x="3084" y="6513"/>
                  </a:lnTo>
                  <a:lnTo>
                    <a:pt x="5560" y="4953"/>
                  </a:lnTo>
                  <a:lnTo>
                    <a:pt x="8037" y="6513"/>
                  </a:lnTo>
                  <a:lnTo>
                    <a:pt x="7549" y="4382"/>
                  </a:lnTo>
                  <a:lnTo>
                    <a:pt x="9811" y="4263"/>
                  </a:lnTo>
                  <a:lnTo>
                    <a:pt x="10251" y="3882"/>
                  </a:lnTo>
                  <a:lnTo>
                    <a:pt x="8037" y="3084"/>
                  </a:lnTo>
                  <a:lnTo>
                    <a:pt x="10025" y="1286"/>
                  </a:lnTo>
                  <a:lnTo>
                    <a:pt x="10025" y="1286"/>
                  </a:lnTo>
                  <a:lnTo>
                    <a:pt x="6668" y="2060"/>
                  </a:lnTo>
                  <a:lnTo>
                    <a:pt x="556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9"/>
            <p:cNvSpPr/>
            <p:nvPr/>
          </p:nvSpPr>
          <p:spPr>
            <a:xfrm>
              <a:off x="5273425" y="3323650"/>
              <a:ext cx="278025" cy="162825"/>
            </a:xfrm>
            <a:custGeom>
              <a:rect b="b" l="l" r="r" t="t"/>
              <a:pathLst>
                <a:path extrusionOk="0" h="6513" w="11121">
                  <a:moveTo>
                    <a:pt x="5561" y="0"/>
                  </a:moveTo>
                  <a:lnTo>
                    <a:pt x="4453" y="2060"/>
                  </a:lnTo>
                  <a:lnTo>
                    <a:pt x="1096" y="1286"/>
                  </a:lnTo>
                  <a:lnTo>
                    <a:pt x="3084" y="3096"/>
                  </a:lnTo>
                  <a:lnTo>
                    <a:pt x="0" y="4191"/>
                  </a:lnTo>
                  <a:lnTo>
                    <a:pt x="3572" y="4382"/>
                  </a:lnTo>
                  <a:lnTo>
                    <a:pt x="3084" y="6513"/>
                  </a:lnTo>
                  <a:lnTo>
                    <a:pt x="5561" y="4953"/>
                  </a:lnTo>
                  <a:lnTo>
                    <a:pt x="8037" y="6513"/>
                  </a:lnTo>
                  <a:lnTo>
                    <a:pt x="7537" y="4382"/>
                  </a:lnTo>
                  <a:lnTo>
                    <a:pt x="11121" y="4191"/>
                  </a:lnTo>
                  <a:lnTo>
                    <a:pt x="8025" y="3096"/>
                  </a:lnTo>
                  <a:lnTo>
                    <a:pt x="10025" y="1286"/>
                  </a:lnTo>
                  <a:lnTo>
                    <a:pt x="10025" y="1286"/>
                  </a:lnTo>
                  <a:lnTo>
                    <a:pt x="6656" y="2060"/>
                  </a:lnTo>
                  <a:lnTo>
                    <a:pt x="556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9"/>
            <p:cNvSpPr/>
            <p:nvPr/>
          </p:nvSpPr>
          <p:spPr>
            <a:xfrm>
              <a:off x="6032150" y="3484375"/>
              <a:ext cx="158375" cy="90500"/>
            </a:xfrm>
            <a:custGeom>
              <a:rect b="b" l="l" r="r" t="t"/>
              <a:pathLst>
                <a:path extrusionOk="0" h="3620" w="6335">
                  <a:moveTo>
                    <a:pt x="3167" y="0"/>
                  </a:moveTo>
                  <a:lnTo>
                    <a:pt x="2298" y="1286"/>
                  </a:lnTo>
                  <a:lnTo>
                    <a:pt x="0" y="1382"/>
                  </a:lnTo>
                  <a:lnTo>
                    <a:pt x="1762" y="2275"/>
                  </a:lnTo>
                  <a:lnTo>
                    <a:pt x="1215" y="3620"/>
                  </a:lnTo>
                  <a:lnTo>
                    <a:pt x="1215" y="3620"/>
                  </a:lnTo>
                  <a:lnTo>
                    <a:pt x="3167" y="2894"/>
                  </a:lnTo>
                  <a:lnTo>
                    <a:pt x="5132" y="3620"/>
                  </a:lnTo>
                  <a:lnTo>
                    <a:pt x="4584" y="2275"/>
                  </a:lnTo>
                  <a:lnTo>
                    <a:pt x="6334" y="1382"/>
                  </a:lnTo>
                  <a:lnTo>
                    <a:pt x="4037" y="1286"/>
                  </a:lnTo>
                  <a:lnTo>
                    <a:pt x="316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9"/>
            <p:cNvSpPr/>
            <p:nvPr/>
          </p:nvSpPr>
          <p:spPr>
            <a:xfrm>
              <a:off x="5386825" y="4252975"/>
              <a:ext cx="298225" cy="178625"/>
            </a:xfrm>
            <a:custGeom>
              <a:rect b="b" l="l" r="r" t="t"/>
              <a:pathLst>
                <a:path extrusionOk="0" h="7145" w="11929">
                  <a:moveTo>
                    <a:pt x="1529" y="0"/>
                  </a:moveTo>
                  <a:cubicBezTo>
                    <a:pt x="1465" y="0"/>
                    <a:pt x="1407" y="7"/>
                    <a:pt x="1358" y="22"/>
                  </a:cubicBezTo>
                  <a:cubicBezTo>
                    <a:pt x="929" y="165"/>
                    <a:pt x="1" y="1213"/>
                    <a:pt x="655" y="2011"/>
                  </a:cubicBezTo>
                  <a:cubicBezTo>
                    <a:pt x="858" y="2249"/>
                    <a:pt x="715" y="2511"/>
                    <a:pt x="953" y="2713"/>
                  </a:cubicBezTo>
                  <a:cubicBezTo>
                    <a:pt x="1132" y="2844"/>
                    <a:pt x="1870" y="2713"/>
                    <a:pt x="2108" y="2915"/>
                  </a:cubicBezTo>
                  <a:cubicBezTo>
                    <a:pt x="2953" y="3630"/>
                    <a:pt x="2441" y="4606"/>
                    <a:pt x="3215" y="5344"/>
                  </a:cubicBezTo>
                  <a:cubicBezTo>
                    <a:pt x="4150" y="6245"/>
                    <a:pt x="5633" y="7145"/>
                    <a:pt x="6862" y="7145"/>
                  </a:cubicBezTo>
                  <a:cubicBezTo>
                    <a:pt x="6901" y="7145"/>
                    <a:pt x="6939" y="7144"/>
                    <a:pt x="6978" y="7142"/>
                  </a:cubicBezTo>
                  <a:cubicBezTo>
                    <a:pt x="8395" y="7083"/>
                    <a:pt x="9478" y="5928"/>
                    <a:pt x="10109" y="4689"/>
                  </a:cubicBezTo>
                  <a:cubicBezTo>
                    <a:pt x="10133" y="4690"/>
                    <a:pt x="10157" y="4691"/>
                    <a:pt x="10181" y="4691"/>
                  </a:cubicBezTo>
                  <a:cubicBezTo>
                    <a:pt x="11929" y="4691"/>
                    <a:pt x="11857" y="2535"/>
                    <a:pt x="11681" y="1701"/>
                  </a:cubicBezTo>
                  <a:cubicBezTo>
                    <a:pt x="11524" y="984"/>
                    <a:pt x="11314" y="755"/>
                    <a:pt x="10977" y="755"/>
                  </a:cubicBezTo>
                  <a:cubicBezTo>
                    <a:pt x="10596" y="755"/>
                    <a:pt x="10053" y="1046"/>
                    <a:pt x="9240" y="1260"/>
                  </a:cubicBezTo>
                  <a:cubicBezTo>
                    <a:pt x="8549" y="1441"/>
                    <a:pt x="8014" y="1513"/>
                    <a:pt x="7530" y="1513"/>
                  </a:cubicBezTo>
                  <a:cubicBezTo>
                    <a:pt x="6611" y="1513"/>
                    <a:pt x="5871" y="1256"/>
                    <a:pt x="4585" y="998"/>
                  </a:cubicBezTo>
                  <a:cubicBezTo>
                    <a:pt x="3691" y="813"/>
                    <a:pt x="2220" y="0"/>
                    <a:pt x="152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5" name="Google Shape;605;p9"/>
          <p:cNvGrpSpPr/>
          <p:nvPr/>
        </p:nvGrpSpPr>
        <p:grpSpPr>
          <a:xfrm>
            <a:off x="2390285" y="1031783"/>
            <a:ext cx="1167506" cy="1336256"/>
            <a:chOff x="2979375" y="1308725"/>
            <a:chExt cx="902525" cy="1032975"/>
          </a:xfrm>
        </p:grpSpPr>
        <p:sp>
          <p:nvSpPr>
            <p:cNvPr id="606" name="Google Shape;606;p9"/>
            <p:cNvSpPr/>
            <p:nvPr/>
          </p:nvSpPr>
          <p:spPr>
            <a:xfrm>
              <a:off x="3397900" y="2280350"/>
              <a:ext cx="100325" cy="14025"/>
            </a:xfrm>
            <a:custGeom>
              <a:rect b="b" l="l" r="r" t="t"/>
              <a:pathLst>
                <a:path extrusionOk="0" h="561" w="4013">
                  <a:moveTo>
                    <a:pt x="2012" y="0"/>
                  </a:moveTo>
                  <a:cubicBezTo>
                    <a:pt x="893" y="0"/>
                    <a:pt x="0" y="179"/>
                    <a:pt x="12" y="381"/>
                  </a:cubicBezTo>
                  <a:cubicBezTo>
                    <a:pt x="12" y="453"/>
                    <a:pt x="95" y="512"/>
                    <a:pt x="226" y="560"/>
                  </a:cubicBezTo>
                  <a:lnTo>
                    <a:pt x="226" y="489"/>
                  </a:lnTo>
                  <a:cubicBezTo>
                    <a:pt x="214" y="322"/>
                    <a:pt x="1024" y="179"/>
                    <a:pt x="2012" y="179"/>
                  </a:cubicBezTo>
                  <a:cubicBezTo>
                    <a:pt x="3012" y="179"/>
                    <a:pt x="3810" y="322"/>
                    <a:pt x="3798" y="489"/>
                  </a:cubicBezTo>
                  <a:lnTo>
                    <a:pt x="3798" y="560"/>
                  </a:lnTo>
                  <a:cubicBezTo>
                    <a:pt x="3941" y="500"/>
                    <a:pt x="4012" y="441"/>
                    <a:pt x="4012" y="381"/>
                  </a:cubicBezTo>
                  <a:cubicBezTo>
                    <a:pt x="4012" y="179"/>
                    <a:pt x="3119" y="0"/>
                    <a:pt x="2012" y="0"/>
                  </a:cubicBezTo>
                  <a:close/>
                </a:path>
              </a:pathLst>
            </a:custGeom>
            <a:solidFill>
              <a:srgbClr val="8F52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9"/>
            <p:cNvSpPr/>
            <p:nvPr/>
          </p:nvSpPr>
          <p:spPr>
            <a:xfrm>
              <a:off x="3514875" y="1380525"/>
              <a:ext cx="327725" cy="741500"/>
            </a:xfrm>
            <a:custGeom>
              <a:rect b="b" l="l" r="r" t="t"/>
              <a:pathLst>
                <a:path extrusionOk="0" h="29660" w="13109">
                  <a:moveTo>
                    <a:pt x="6275" y="1"/>
                  </a:moveTo>
                  <a:lnTo>
                    <a:pt x="6275" y="1"/>
                  </a:lnTo>
                  <a:cubicBezTo>
                    <a:pt x="8942" y="1894"/>
                    <a:pt x="9954" y="4966"/>
                    <a:pt x="9323" y="10133"/>
                  </a:cubicBezTo>
                  <a:cubicBezTo>
                    <a:pt x="8549" y="16443"/>
                    <a:pt x="1667" y="26921"/>
                    <a:pt x="0" y="29385"/>
                  </a:cubicBezTo>
                  <a:cubicBezTo>
                    <a:pt x="215" y="29445"/>
                    <a:pt x="417" y="29540"/>
                    <a:pt x="596" y="29659"/>
                  </a:cubicBezTo>
                  <a:cubicBezTo>
                    <a:pt x="1965" y="28064"/>
                    <a:pt x="9335" y="19360"/>
                    <a:pt x="11430" y="14824"/>
                  </a:cubicBezTo>
                  <a:cubicBezTo>
                    <a:pt x="12728" y="12014"/>
                    <a:pt x="13109" y="8383"/>
                    <a:pt x="12168" y="5394"/>
                  </a:cubicBezTo>
                  <a:cubicBezTo>
                    <a:pt x="11335" y="2751"/>
                    <a:pt x="9466" y="620"/>
                    <a:pt x="627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9"/>
            <p:cNvSpPr/>
            <p:nvPr/>
          </p:nvSpPr>
          <p:spPr>
            <a:xfrm>
              <a:off x="3029400" y="1383500"/>
              <a:ext cx="350050" cy="736425"/>
            </a:xfrm>
            <a:custGeom>
              <a:rect b="b" l="l" r="r" t="t"/>
              <a:pathLst>
                <a:path extrusionOk="0" h="29457" w="14002">
                  <a:moveTo>
                    <a:pt x="7275" y="1"/>
                  </a:moveTo>
                  <a:cubicBezTo>
                    <a:pt x="4417" y="727"/>
                    <a:pt x="2465" y="2668"/>
                    <a:pt x="1381" y="5061"/>
                  </a:cubicBezTo>
                  <a:cubicBezTo>
                    <a:pt x="0" y="8085"/>
                    <a:pt x="12" y="11824"/>
                    <a:pt x="1334" y="14705"/>
                  </a:cubicBezTo>
                  <a:cubicBezTo>
                    <a:pt x="3393" y="19182"/>
                    <a:pt x="11633" y="27683"/>
                    <a:pt x="13383" y="29457"/>
                  </a:cubicBezTo>
                  <a:cubicBezTo>
                    <a:pt x="13573" y="29350"/>
                    <a:pt x="13788" y="29266"/>
                    <a:pt x="14002" y="29207"/>
                  </a:cubicBezTo>
                  <a:cubicBezTo>
                    <a:pt x="12049" y="26659"/>
                    <a:pt x="4358" y="16277"/>
                    <a:pt x="3608" y="10014"/>
                  </a:cubicBezTo>
                  <a:cubicBezTo>
                    <a:pt x="3000" y="4954"/>
                    <a:pt x="4405" y="1906"/>
                    <a:pt x="727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9"/>
            <p:cNvSpPr/>
            <p:nvPr/>
          </p:nvSpPr>
          <p:spPr>
            <a:xfrm>
              <a:off x="3204700" y="1319525"/>
              <a:ext cx="227450" cy="789700"/>
            </a:xfrm>
            <a:custGeom>
              <a:rect b="b" l="l" r="r" t="t"/>
              <a:pathLst>
                <a:path extrusionOk="0" h="31588" w="9098">
                  <a:moveTo>
                    <a:pt x="7871" y="0"/>
                  </a:moveTo>
                  <a:lnTo>
                    <a:pt x="7871" y="0"/>
                  </a:lnTo>
                  <a:cubicBezTo>
                    <a:pt x="6740" y="72"/>
                    <a:pt x="5621" y="310"/>
                    <a:pt x="4549" y="715"/>
                  </a:cubicBezTo>
                  <a:cubicBezTo>
                    <a:pt x="1799" y="1810"/>
                    <a:pt x="1" y="4358"/>
                    <a:pt x="263" y="10097"/>
                  </a:cubicBezTo>
                  <a:cubicBezTo>
                    <a:pt x="572" y="16740"/>
                    <a:pt x="6466" y="28897"/>
                    <a:pt x="7811" y="31587"/>
                  </a:cubicBezTo>
                  <a:cubicBezTo>
                    <a:pt x="8240" y="31528"/>
                    <a:pt x="8669" y="31480"/>
                    <a:pt x="9097" y="31468"/>
                  </a:cubicBezTo>
                  <a:cubicBezTo>
                    <a:pt x="7859" y="26075"/>
                    <a:pt x="6918" y="20610"/>
                    <a:pt x="6287" y="15097"/>
                  </a:cubicBezTo>
                  <a:cubicBezTo>
                    <a:pt x="4918" y="3167"/>
                    <a:pt x="6430" y="988"/>
                    <a:pt x="7799" y="36"/>
                  </a:cubicBezTo>
                  <a:cubicBezTo>
                    <a:pt x="7823" y="24"/>
                    <a:pt x="7847" y="12"/>
                    <a:pt x="787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9"/>
            <p:cNvSpPr/>
            <p:nvPr/>
          </p:nvSpPr>
          <p:spPr>
            <a:xfrm>
              <a:off x="3455050" y="1317125"/>
              <a:ext cx="200625" cy="793575"/>
            </a:xfrm>
            <a:custGeom>
              <a:rect b="b" l="l" r="r" t="t"/>
              <a:pathLst>
                <a:path extrusionOk="0" h="31743" w="8025">
                  <a:moveTo>
                    <a:pt x="0" y="1"/>
                  </a:moveTo>
                  <a:lnTo>
                    <a:pt x="0" y="1"/>
                  </a:lnTo>
                  <a:cubicBezTo>
                    <a:pt x="0" y="1"/>
                    <a:pt x="0" y="1"/>
                    <a:pt x="0" y="1"/>
                  </a:cubicBezTo>
                  <a:lnTo>
                    <a:pt x="0" y="1"/>
                  </a:lnTo>
                  <a:cubicBezTo>
                    <a:pt x="0" y="1"/>
                    <a:pt x="0" y="1"/>
                    <a:pt x="0" y="1"/>
                  </a:cubicBezTo>
                  <a:close/>
                  <a:moveTo>
                    <a:pt x="0" y="1"/>
                  </a:moveTo>
                  <a:cubicBezTo>
                    <a:pt x="13" y="1"/>
                    <a:pt x="1143" y="645"/>
                    <a:pt x="1822" y="3478"/>
                  </a:cubicBezTo>
                  <a:cubicBezTo>
                    <a:pt x="2119" y="4835"/>
                    <a:pt x="2286" y="6216"/>
                    <a:pt x="2298" y="7609"/>
                  </a:cubicBezTo>
                  <a:cubicBezTo>
                    <a:pt x="2465" y="14800"/>
                    <a:pt x="857" y="28469"/>
                    <a:pt x="488" y="31588"/>
                  </a:cubicBezTo>
                  <a:cubicBezTo>
                    <a:pt x="893" y="31612"/>
                    <a:pt x="1310" y="31660"/>
                    <a:pt x="1715" y="31743"/>
                  </a:cubicBezTo>
                  <a:cubicBezTo>
                    <a:pt x="2727" y="29147"/>
                    <a:pt x="7430" y="16884"/>
                    <a:pt x="7739" y="10193"/>
                  </a:cubicBezTo>
                  <a:cubicBezTo>
                    <a:pt x="8025" y="3906"/>
                    <a:pt x="6632" y="1453"/>
                    <a:pt x="3870" y="525"/>
                  </a:cubicBezTo>
                  <a:cubicBezTo>
                    <a:pt x="2786" y="156"/>
                    <a:pt x="1488" y="25"/>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9"/>
            <p:cNvSpPr/>
            <p:nvPr/>
          </p:nvSpPr>
          <p:spPr>
            <a:xfrm>
              <a:off x="2979375" y="1308725"/>
              <a:ext cx="902525" cy="871350"/>
            </a:xfrm>
            <a:custGeom>
              <a:rect b="b" l="l" r="r" t="t"/>
              <a:pathLst>
                <a:path extrusionOk="0" h="34854" w="36101">
                  <a:moveTo>
                    <a:pt x="18115" y="1"/>
                  </a:moveTo>
                  <a:cubicBezTo>
                    <a:pt x="17785" y="1"/>
                    <a:pt x="17374" y="103"/>
                    <a:pt x="16896" y="420"/>
                  </a:cubicBezTo>
                  <a:cubicBezTo>
                    <a:pt x="16872" y="432"/>
                    <a:pt x="16848" y="444"/>
                    <a:pt x="16824" y="468"/>
                  </a:cubicBezTo>
                  <a:cubicBezTo>
                    <a:pt x="15455" y="1420"/>
                    <a:pt x="13943" y="3599"/>
                    <a:pt x="15312" y="15529"/>
                  </a:cubicBezTo>
                  <a:cubicBezTo>
                    <a:pt x="15943" y="21030"/>
                    <a:pt x="16884" y="26495"/>
                    <a:pt x="18122" y="31900"/>
                  </a:cubicBezTo>
                  <a:cubicBezTo>
                    <a:pt x="17694" y="31912"/>
                    <a:pt x="17265" y="31960"/>
                    <a:pt x="16836" y="32019"/>
                  </a:cubicBezTo>
                  <a:cubicBezTo>
                    <a:pt x="15503" y="29329"/>
                    <a:pt x="9597" y="17172"/>
                    <a:pt x="9288" y="10529"/>
                  </a:cubicBezTo>
                  <a:cubicBezTo>
                    <a:pt x="9026" y="4790"/>
                    <a:pt x="10824" y="2242"/>
                    <a:pt x="13574" y="1135"/>
                  </a:cubicBezTo>
                  <a:lnTo>
                    <a:pt x="13574" y="1135"/>
                  </a:lnTo>
                  <a:cubicBezTo>
                    <a:pt x="11919" y="1599"/>
                    <a:pt x="10478" y="2194"/>
                    <a:pt x="9288" y="2992"/>
                  </a:cubicBezTo>
                  <a:cubicBezTo>
                    <a:pt x="6418" y="4897"/>
                    <a:pt x="5013" y="7945"/>
                    <a:pt x="5621" y="13005"/>
                  </a:cubicBezTo>
                  <a:cubicBezTo>
                    <a:pt x="6371" y="19268"/>
                    <a:pt x="14062" y="29650"/>
                    <a:pt x="16015" y="32198"/>
                  </a:cubicBezTo>
                  <a:cubicBezTo>
                    <a:pt x="15800" y="32257"/>
                    <a:pt x="15586" y="32341"/>
                    <a:pt x="15384" y="32448"/>
                  </a:cubicBezTo>
                  <a:cubicBezTo>
                    <a:pt x="13645" y="30674"/>
                    <a:pt x="5406" y="22173"/>
                    <a:pt x="3347" y="17696"/>
                  </a:cubicBezTo>
                  <a:cubicBezTo>
                    <a:pt x="2013" y="14815"/>
                    <a:pt x="2001" y="11076"/>
                    <a:pt x="3382" y="8052"/>
                  </a:cubicBezTo>
                  <a:lnTo>
                    <a:pt x="3382" y="8052"/>
                  </a:lnTo>
                  <a:cubicBezTo>
                    <a:pt x="1" y="10898"/>
                    <a:pt x="37" y="17339"/>
                    <a:pt x="3001" y="21578"/>
                  </a:cubicBezTo>
                  <a:cubicBezTo>
                    <a:pt x="5656" y="25388"/>
                    <a:pt x="13395" y="31674"/>
                    <a:pt x="14931" y="32912"/>
                  </a:cubicBezTo>
                  <a:cubicBezTo>
                    <a:pt x="14919" y="32996"/>
                    <a:pt x="14943" y="33079"/>
                    <a:pt x="14991" y="33150"/>
                  </a:cubicBezTo>
                  <a:lnTo>
                    <a:pt x="16027" y="34853"/>
                  </a:lnTo>
                  <a:cubicBezTo>
                    <a:pt x="16027" y="34853"/>
                    <a:pt x="16027" y="34841"/>
                    <a:pt x="16039" y="34841"/>
                  </a:cubicBezTo>
                  <a:cubicBezTo>
                    <a:pt x="16086" y="34603"/>
                    <a:pt x="17229" y="34413"/>
                    <a:pt x="18622" y="34413"/>
                  </a:cubicBezTo>
                  <a:cubicBezTo>
                    <a:pt x="20015" y="34413"/>
                    <a:pt x="21170" y="34603"/>
                    <a:pt x="21206" y="34841"/>
                  </a:cubicBezTo>
                  <a:lnTo>
                    <a:pt x="22254" y="33139"/>
                  </a:lnTo>
                  <a:cubicBezTo>
                    <a:pt x="22301" y="33067"/>
                    <a:pt x="22325" y="32984"/>
                    <a:pt x="22301" y="32889"/>
                  </a:cubicBezTo>
                  <a:cubicBezTo>
                    <a:pt x="23349" y="31912"/>
                    <a:pt x="30171" y="25483"/>
                    <a:pt x="32886" y="21578"/>
                  </a:cubicBezTo>
                  <a:cubicBezTo>
                    <a:pt x="35934" y="17268"/>
                    <a:pt x="36101" y="11838"/>
                    <a:pt x="33588" y="8266"/>
                  </a:cubicBezTo>
                  <a:lnTo>
                    <a:pt x="33588" y="8266"/>
                  </a:lnTo>
                  <a:cubicBezTo>
                    <a:pt x="34541" y="11255"/>
                    <a:pt x="34160" y="14886"/>
                    <a:pt x="32862" y="17696"/>
                  </a:cubicBezTo>
                  <a:cubicBezTo>
                    <a:pt x="30767" y="22232"/>
                    <a:pt x="23385" y="30948"/>
                    <a:pt x="22027" y="32531"/>
                  </a:cubicBezTo>
                  <a:cubicBezTo>
                    <a:pt x="21837" y="32412"/>
                    <a:pt x="21635" y="32317"/>
                    <a:pt x="21432" y="32257"/>
                  </a:cubicBezTo>
                  <a:cubicBezTo>
                    <a:pt x="23099" y="29793"/>
                    <a:pt x="29981" y="19304"/>
                    <a:pt x="30755" y="13005"/>
                  </a:cubicBezTo>
                  <a:cubicBezTo>
                    <a:pt x="31386" y="7838"/>
                    <a:pt x="30362" y="4766"/>
                    <a:pt x="27707" y="2873"/>
                  </a:cubicBezTo>
                  <a:cubicBezTo>
                    <a:pt x="26468" y="1980"/>
                    <a:pt x="24873" y="1337"/>
                    <a:pt x="22908" y="861"/>
                  </a:cubicBezTo>
                  <a:lnTo>
                    <a:pt x="22908" y="861"/>
                  </a:lnTo>
                  <a:cubicBezTo>
                    <a:pt x="25659" y="1789"/>
                    <a:pt x="27064" y="4242"/>
                    <a:pt x="26778" y="10529"/>
                  </a:cubicBezTo>
                  <a:cubicBezTo>
                    <a:pt x="26468" y="17220"/>
                    <a:pt x="21765" y="29483"/>
                    <a:pt x="20753" y="32079"/>
                  </a:cubicBezTo>
                  <a:cubicBezTo>
                    <a:pt x="20337" y="31996"/>
                    <a:pt x="19932" y="31948"/>
                    <a:pt x="19515" y="31924"/>
                  </a:cubicBezTo>
                  <a:cubicBezTo>
                    <a:pt x="19896" y="28805"/>
                    <a:pt x="21504" y="15136"/>
                    <a:pt x="21337" y="7945"/>
                  </a:cubicBezTo>
                  <a:cubicBezTo>
                    <a:pt x="21313" y="6552"/>
                    <a:pt x="21158" y="5171"/>
                    <a:pt x="20861" y="3814"/>
                  </a:cubicBezTo>
                  <a:cubicBezTo>
                    <a:pt x="20027" y="1373"/>
                    <a:pt x="19051" y="337"/>
                    <a:pt x="19051" y="337"/>
                  </a:cubicBezTo>
                  <a:cubicBezTo>
                    <a:pt x="19051" y="337"/>
                    <a:pt x="18714" y="1"/>
                    <a:pt x="1811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9"/>
            <p:cNvSpPr/>
            <p:nvPr/>
          </p:nvSpPr>
          <p:spPr>
            <a:xfrm>
              <a:off x="3380625" y="2169025"/>
              <a:ext cx="129200" cy="22650"/>
            </a:xfrm>
            <a:custGeom>
              <a:rect b="b" l="l" r="r" t="t"/>
              <a:pathLst>
                <a:path extrusionOk="0" h="906" w="5168">
                  <a:moveTo>
                    <a:pt x="2584" y="1"/>
                  </a:moveTo>
                  <a:cubicBezTo>
                    <a:pt x="1191" y="1"/>
                    <a:pt x="60" y="191"/>
                    <a:pt x="0" y="429"/>
                  </a:cubicBezTo>
                  <a:cubicBezTo>
                    <a:pt x="12" y="429"/>
                    <a:pt x="12" y="441"/>
                    <a:pt x="24" y="453"/>
                  </a:cubicBezTo>
                  <a:lnTo>
                    <a:pt x="36" y="524"/>
                  </a:lnTo>
                  <a:cubicBezTo>
                    <a:pt x="131" y="620"/>
                    <a:pt x="381" y="703"/>
                    <a:pt x="739" y="762"/>
                  </a:cubicBezTo>
                  <a:lnTo>
                    <a:pt x="667" y="274"/>
                  </a:lnTo>
                  <a:cubicBezTo>
                    <a:pt x="655" y="262"/>
                    <a:pt x="667" y="251"/>
                    <a:pt x="679" y="251"/>
                  </a:cubicBezTo>
                  <a:cubicBezTo>
                    <a:pt x="691" y="251"/>
                    <a:pt x="703" y="251"/>
                    <a:pt x="703" y="262"/>
                  </a:cubicBezTo>
                  <a:lnTo>
                    <a:pt x="786" y="774"/>
                  </a:lnTo>
                  <a:cubicBezTo>
                    <a:pt x="1108" y="822"/>
                    <a:pt x="1441" y="858"/>
                    <a:pt x="1775" y="882"/>
                  </a:cubicBezTo>
                  <a:lnTo>
                    <a:pt x="1703" y="286"/>
                  </a:lnTo>
                  <a:cubicBezTo>
                    <a:pt x="1691" y="274"/>
                    <a:pt x="1703" y="274"/>
                    <a:pt x="1715" y="262"/>
                  </a:cubicBezTo>
                  <a:cubicBezTo>
                    <a:pt x="1727" y="262"/>
                    <a:pt x="1739" y="274"/>
                    <a:pt x="1739" y="286"/>
                  </a:cubicBezTo>
                  <a:lnTo>
                    <a:pt x="1822" y="882"/>
                  </a:lnTo>
                  <a:cubicBezTo>
                    <a:pt x="2060" y="893"/>
                    <a:pt x="2322" y="905"/>
                    <a:pt x="2584" y="905"/>
                  </a:cubicBezTo>
                  <a:cubicBezTo>
                    <a:pt x="2906" y="905"/>
                    <a:pt x="3215" y="893"/>
                    <a:pt x="3501" y="870"/>
                  </a:cubicBezTo>
                  <a:lnTo>
                    <a:pt x="3572" y="286"/>
                  </a:lnTo>
                  <a:cubicBezTo>
                    <a:pt x="3581" y="278"/>
                    <a:pt x="3583" y="269"/>
                    <a:pt x="3588" y="269"/>
                  </a:cubicBezTo>
                  <a:cubicBezTo>
                    <a:pt x="3590" y="269"/>
                    <a:pt x="3593" y="271"/>
                    <a:pt x="3596" y="274"/>
                  </a:cubicBezTo>
                  <a:cubicBezTo>
                    <a:pt x="3608" y="274"/>
                    <a:pt x="3620" y="274"/>
                    <a:pt x="3608" y="286"/>
                  </a:cubicBezTo>
                  <a:lnTo>
                    <a:pt x="3537" y="870"/>
                  </a:lnTo>
                  <a:cubicBezTo>
                    <a:pt x="3858" y="846"/>
                    <a:pt x="4156" y="810"/>
                    <a:pt x="4394" y="774"/>
                  </a:cubicBezTo>
                  <a:lnTo>
                    <a:pt x="4489" y="262"/>
                  </a:lnTo>
                  <a:cubicBezTo>
                    <a:pt x="4489" y="251"/>
                    <a:pt x="4489" y="251"/>
                    <a:pt x="4501" y="251"/>
                  </a:cubicBezTo>
                  <a:cubicBezTo>
                    <a:pt x="4513" y="251"/>
                    <a:pt x="4525" y="262"/>
                    <a:pt x="4525" y="274"/>
                  </a:cubicBezTo>
                  <a:lnTo>
                    <a:pt x="4442" y="762"/>
                  </a:lnTo>
                  <a:cubicBezTo>
                    <a:pt x="4811" y="691"/>
                    <a:pt x="5061" y="608"/>
                    <a:pt x="5144" y="524"/>
                  </a:cubicBezTo>
                  <a:lnTo>
                    <a:pt x="5156" y="453"/>
                  </a:lnTo>
                  <a:cubicBezTo>
                    <a:pt x="5156" y="441"/>
                    <a:pt x="5168" y="441"/>
                    <a:pt x="5168" y="441"/>
                  </a:cubicBezTo>
                  <a:cubicBezTo>
                    <a:pt x="5132" y="191"/>
                    <a:pt x="3977" y="1"/>
                    <a:pt x="2584" y="1"/>
                  </a:cubicBezTo>
                  <a:close/>
                </a:path>
              </a:pathLst>
            </a:custGeom>
            <a:solidFill>
              <a:srgbClr val="0500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9"/>
            <p:cNvSpPr/>
            <p:nvPr/>
          </p:nvSpPr>
          <p:spPr>
            <a:xfrm>
              <a:off x="3380625" y="2169025"/>
              <a:ext cx="129200" cy="22650"/>
            </a:xfrm>
            <a:custGeom>
              <a:rect b="b" l="l" r="r" t="t"/>
              <a:pathLst>
                <a:path extrusionOk="0" h="906" w="5168">
                  <a:moveTo>
                    <a:pt x="36" y="524"/>
                  </a:moveTo>
                  <a:cubicBezTo>
                    <a:pt x="131" y="620"/>
                    <a:pt x="381" y="703"/>
                    <a:pt x="739" y="762"/>
                  </a:cubicBezTo>
                  <a:lnTo>
                    <a:pt x="667" y="274"/>
                  </a:lnTo>
                  <a:cubicBezTo>
                    <a:pt x="655" y="262"/>
                    <a:pt x="667" y="251"/>
                    <a:pt x="679" y="251"/>
                  </a:cubicBezTo>
                  <a:cubicBezTo>
                    <a:pt x="691" y="251"/>
                    <a:pt x="703" y="251"/>
                    <a:pt x="703" y="262"/>
                  </a:cubicBezTo>
                  <a:lnTo>
                    <a:pt x="786" y="774"/>
                  </a:lnTo>
                  <a:cubicBezTo>
                    <a:pt x="1108" y="822"/>
                    <a:pt x="1441" y="858"/>
                    <a:pt x="1775" y="882"/>
                  </a:cubicBezTo>
                  <a:lnTo>
                    <a:pt x="1703" y="286"/>
                  </a:lnTo>
                  <a:cubicBezTo>
                    <a:pt x="1691" y="274"/>
                    <a:pt x="1703" y="274"/>
                    <a:pt x="1715" y="262"/>
                  </a:cubicBezTo>
                  <a:cubicBezTo>
                    <a:pt x="1727" y="262"/>
                    <a:pt x="1739" y="274"/>
                    <a:pt x="1739" y="286"/>
                  </a:cubicBezTo>
                  <a:lnTo>
                    <a:pt x="1822" y="882"/>
                  </a:lnTo>
                  <a:cubicBezTo>
                    <a:pt x="2060" y="893"/>
                    <a:pt x="2322" y="905"/>
                    <a:pt x="2584" y="905"/>
                  </a:cubicBezTo>
                  <a:cubicBezTo>
                    <a:pt x="2906" y="905"/>
                    <a:pt x="3215" y="893"/>
                    <a:pt x="3501" y="870"/>
                  </a:cubicBezTo>
                  <a:lnTo>
                    <a:pt x="3572" y="286"/>
                  </a:lnTo>
                  <a:cubicBezTo>
                    <a:pt x="3584" y="274"/>
                    <a:pt x="3584" y="262"/>
                    <a:pt x="3596" y="274"/>
                  </a:cubicBezTo>
                  <a:lnTo>
                    <a:pt x="3596" y="274"/>
                  </a:lnTo>
                  <a:cubicBezTo>
                    <a:pt x="3608" y="274"/>
                    <a:pt x="3620" y="274"/>
                    <a:pt x="3608" y="286"/>
                  </a:cubicBezTo>
                  <a:lnTo>
                    <a:pt x="3537" y="870"/>
                  </a:lnTo>
                  <a:cubicBezTo>
                    <a:pt x="3858" y="846"/>
                    <a:pt x="4156" y="810"/>
                    <a:pt x="4394" y="774"/>
                  </a:cubicBezTo>
                  <a:lnTo>
                    <a:pt x="4489" y="262"/>
                  </a:lnTo>
                  <a:cubicBezTo>
                    <a:pt x="4489" y="251"/>
                    <a:pt x="4489" y="251"/>
                    <a:pt x="4501" y="251"/>
                  </a:cubicBezTo>
                  <a:cubicBezTo>
                    <a:pt x="4513" y="251"/>
                    <a:pt x="4525" y="262"/>
                    <a:pt x="4525" y="274"/>
                  </a:cubicBezTo>
                  <a:lnTo>
                    <a:pt x="4442" y="762"/>
                  </a:lnTo>
                  <a:cubicBezTo>
                    <a:pt x="4811" y="691"/>
                    <a:pt x="5061" y="608"/>
                    <a:pt x="5144" y="524"/>
                  </a:cubicBezTo>
                  <a:lnTo>
                    <a:pt x="5156" y="453"/>
                  </a:lnTo>
                  <a:cubicBezTo>
                    <a:pt x="5156" y="441"/>
                    <a:pt x="5168" y="441"/>
                    <a:pt x="5168" y="441"/>
                  </a:cubicBezTo>
                  <a:cubicBezTo>
                    <a:pt x="5132" y="191"/>
                    <a:pt x="3977" y="1"/>
                    <a:pt x="2584" y="1"/>
                  </a:cubicBezTo>
                  <a:cubicBezTo>
                    <a:pt x="1191" y="1"/>
                    <a:pt x="60" y="191"/>
                    <a:pt x="0" y="429"/>
                  </a:cubicBezTo>
                  <a:cubicBezTo>
                    <a:pt x="12" y="429"/>
                    <a:pt x="12" y="441"/>
                    <a:pt x="24" y="453"/>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9"/>
            <p:cNvSpPr/>
            <p:nvPr/>
          </p:nvSpPr>
          <p:spPr>
            <a:xfrm>
              <a:off x="3403250" y="2284825"/>
              <a:ext cx="89925" cy="50025"/>
            </a:xfrm>
            <a:custGeom>
              <a:rect b="b" l="l" r="r" t="t"/>
              <a:pathLst>
                <a:path extrusionOk="0" h="2001" w="3597">
                  <a:moveTo>
                    <a:pt x="1798" y="0"/>
                  </a:moveTo>
                  <a:cubicBezTo>
                    <a:pt x="798" y="0"/>
                    <a:pt x="0" y="143"/>
                    <a:pt x="12" y="310"/>
                  </a:cubicBezTo>
                  <a:lnTo>
                    <a:pt x="12" y="381"/>
                  </a:lnTo>
                  <a:lnTo>
                    <a:pt x="119" y="2000"/>
                  </a:lnTo>
                  <a:cubicBezTo>
                    <a:pt x="119" y="1845"/>
                    <a:pt x="858" y="1726"/>
                    <a:pt x="1798" y="1726"/>
                  </a:cubicBezTo>
                  <a:cubicBezTo>
                    <a:pt x="2727" y="1726"/>
                    <a:pt x="3477" y="1845"/>
                    <a:pt x="3477" y="2000"/>
                  </a:cubicBezTo>
                  <a:lnTo>
                    <a:pt x="3572" y="381"/>
                  </a:lnTo>
                  <a:lnTo>
                    <a:pt x="3572" y="310"/>
                  </a:lnTo>
                  <a:cubicBezTo>
                    <a:pt x="3596" y="143"/>
                    <a:pt x="2798" y="0"/>
                    <a:pt x="179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9"/>
            <p:cNvSpPr/>
            <p:nvPr/>
          </p:nvSpPr>
          <p:spPr>
            <a:xfrm>
              <a:off x="3405925" y="2327975"/>
              <a:ext cx="84550" cy="13725"/>
            </a:xfrm>
            <a:custGeom>
              <a:rect b="b" l="l" r="r" t="t"/>
              <a:pathLst>
                <a:path extrusionOk="0" h="549" w="3382">
                  <a:moveTo>
                    <a:pt x="1691" y="0"/>
                  </a:moveTo>
                  <a:cubicBezTo>
                    <a:pt x="763" y="0"/>
                    <a:pt x="1" y="119"/>
                    <a:pt x="12" y="274"/>
                  </a:cubicBezTo>
                  <a:cubicBezTo>
                    <a:pt x="24" y="417"/>
                    <a:pt x="774" y="548"/>
                    <a:pt x="1691" y="548"/>
                  </a:cubicBezTo>
                  <a:cubicBezTo>
                    <a:pt x="2608" y="548"/>
                    <a:pt x="3358" y="417"/>
                    <a:pt x="3370" y="274"/>
                  </a:cubicBezTo>
                  <a:cubicBezTo>
                    <a:pt x="3382" y="119"/>
                    <a:pt x="2632" y="0"/>
                    <a:pt x="169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9"/>
            <p:cNvSpPr/>
            <p:nvPr/>
          </p:nvSpPr>
          <p:spPr>
            <a:xfrm>
              <a:off x="3380325" y="2180050"/>
              <a:ext cx="19675" cy="88125"/>
            </a:xfrm>
            <a:custGeom>
              <a:rect b="b" l="l" r="r" t="t"/>
              <a:pathLst>
                <a:path extrusionOk="0" h="3525" w="787">
                  <a:moveTo>
                    <a:pt x="12" y="0"/>
                  </a:moveTo>
                  <a:cubicBezTo>
                    <a:pt x="12" y="0"/>
                    <a:pt x="1" y="12"/>
                    <a:pt x="12" y="12"/>
                  </a:cubicBezTo>
                  <a:lnTo>
                    <a:pt x="12" y="0"/>
                  </a:lnTo>
                  <a:close/>
                  <a:moveTo>
                    <a:pt x="12" y="12"/>
                  </a:moveTo>
                  <a:cubicBezTo>
                    <a:pt x="12" y="23"/>
                    <a:pt x="15" y="37"/>
                    <a:pt x="20" y="50"/>
                  </a:cubicBezTo>
                  <a:lnTo>
                    <a:pt x="20" y="50"/>
                  </a:lnTo>
                  <a:lnTo>
                    <a:pt x="12" y="12"/>
                  </a:lnTo>
                  <a:close/>
                  <a:moveTo>
                    <a:pt x="20" y="50"/>
                  </a:moveTo>
                  <a:lnTo>
                    <a:pt x="751" y="3524"/>
                  </a:lnTo>
                  <a:lnTo>
                    <a:pt x="786" y="3500"/>
                  </a:lnTo>
                  <a:lnTo>
                    <a:pt x="48" y="83"/>
                  </a:lnTo>
                  <a:cubicBezTo>
                    <a:pt x="36" y="77"/>
                    <a:pt x="26" y="64"/>
                    <a:pt x="20" y="5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9"/>
            <p:cNvSpPr/>
            <p:nvPr/>
          </p:nvSpPr>
          <p:spPr>
            <a:xfrm>
              <a:off x="3380325" y="2180050"/>
              <a:ext cx="325" cy="300"/>
            </a:xfrm>
            <a:custGeom>
              <a:rect b="b" l="l" r="r" t="t"/>
              <a:pathLst>
                <a:path extrusionOk="0" h="12" w="13">
                  <a:moveTo>
                    <a:pt x="1" y="0"/>
                  </a:moveTo>
                  <a:lnTo>
                    <a:pt x="1" y="12"/>
                  </a:lnTo>
                  <a:cubicBezTo>
                    <a:pt x="1" y="0"/>
                    <a:pt x="12" y="0"/>
                    <a:pt x="12" y="0"/>
                  </a:cubicBezTo>
                  <a:close/>
                </a:path>
              </a:pathLst>
            </a:custGeom>
            <a:solidFill>
              <a:srgbClr val="DA0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9"/>
            <p:cNvSpPr/>
            <p:nvPr/>
          </p:nvSpPr>
          <p:spPr>
            <a:xfrm>
              <a:off x="3380325" y="2180050"/>
              <a:ext cx="325" cy="300"/>
            </a:xfrm>
            <a:custGeom>
              <a:rect b="b" l="l" r="r" t="t"/>
              <a:pathLst>
                <a:path extrusionOk="0" h="12" w="13">
                  <a:moveTo>
                    <a:pt x="1" y="0"/>
                  </a:moveTo>
                  <a:lnTo>
                    <a:pt x="1" y="12"/>
                  </a:lnTo>
                  <a:cubicBezTo>
                    <a:pt x="1" y="0"/>
                    <a:pt x="12" y="0"/>
                    <a:pt x="12" y="0"/>
                  </a:cubicBezTo>
                  <a:close/>
                </a:path>
              </a:pathLst>
            </a:custGeom>
            <a:solidFill>
              <a:srgbClr val="1418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9"/>
            <p:cNvSpPr/>
            <p:nvPr/>
          </p:nvSpPr>
          <p:spPr>
            <a:xfrm>
              <a:off x="3380625" y="2179925"/>
              <a:ext cx="925" cy="2225"/>
            </a:xfrm>
            <a:custGeom>
              <a:rect b="b" l="l" r="r" t="t"/>
              <a:pathLst>
                <a:path extrusionOk="0" h="89" w="37">
                  <a:moveTo>
                    <a:pt x="8" y="0"/>
                  </a:moveTo>
                  <a:cubicBezTo>
                    <a:pt x="6" y="0"/>
                    <a:pt x="4" y="2"/>
                    <a:pt x="0" y="5"/>
                  </a:cubicBezTo>
                  <a:cubicBezTo>
                    <a:pt x="0" y="5"/>
                    <a:pt x="0" y="5"/>
                    <a:pt x="0" y="17"/>
                  </a:cubicBezTo>
                  <a:cubicBezTo>
                    <a:pt x="0" y="41"/>
                    <a:pt x="12" y="76"/>
                    <a:pt x="36" y="88"/>
                  </a:cubicBezTo>
                  <a:lnTo>
                    <a:pt x="24" y="17"/>
                  </a:lnTo>
                  <a:cubicBezTo>
                    <a:pt x="16" y="9"/>
                    <a:pt x="13" y="0"/>
                    <a:pt x="8" y="0"/>
                  </a:cubicBezTo>
                  <a:close/>
                </a:path>
              </a:pathLst>
            </a:custGeom>
            <a:solidFill>
              <a:srgbClr val="0500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9"/>
            <p:cNvSpPr/>
            <p:nvPr/>
          </p:nvSpPr>
          <p:spPr>
            <a:xfrm>
              <a:off x="3380625" y="2179750"/>
              <a:ext cx="925" cy="2400"/>
            </a:xfrm>
            <a:custGeom>
              <a:rect b="b" l="l" r="r" t="t"/>
              <a:pathLst>
                <a:path extrusionOk="0" h="96" w="37">
                  <a:moveTo>
                    <a:pt x="36" y="95"/>
                  </a:moveTo>
                  <a:lnTo>
                    <a:pt x="24" y="24"/>
                  </a:lnTo>
                  <a:cubicBezTo>
                    <a:pt x="12" y="12"/>
                    <a:pt x="12" y="0"/>
                    <a:pt x="0" y="12"/>
                  </a:cubicBezTo>
                  <a:cubicBezTo>
                    <a:pt x="0" y="12"/>
                    <a:pt x="0" y="12"/>
                    <a:pt x="0" y="24"/>
                  </a:cubicBezTo>
                  <a:cubicBezTo>
                    <a:pt x="0" y="48"/>
                    <a:pt x="12" y="83"/>
                    <a:pt x="36" y="95"/>
                  </a:cubicBezTo>
                  <a:close/>
                </a:path>
              </a:pathLst>
            </a:custGeom>
            <a:solidFill>
              <a:srgbClr val="DFE4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9"/>
            <p:cNvSpPr/>
            <p:nvPr/>
          </p:nvSpPr>
          <p:spPr>
            <a:xfrm>
              <a:off x="3380625" y="2179925"/>
              <a:ext cx="925" cy="2225"/>
            </a:xfrm>
            <a:custGeom>
              <a:rect b="b" l="l" r="r" t="t"/>
              <a:pathLst>
                <a:path extrusionOk="0" h="89" w="37">
                  <a:moveTo>
                    <a:pt x="8" y="0"/>
                  </a:moveTo>
                  <a:cubicBezTo>
                    <a:pt x="6" y="0"/>
                    <a:pt x="4" y="2"/>
                    <a:pt x="0" y="5"/>
                  </a:cubicBezTo>
                  <a:cubicBezTo>
                    <a:pt x="0" y="5"/>
                    <a:pt x="0" y="5"/>
                    <a:pt x="0" y="17"/>
                  </a:cubicBezTo>
                  <a:cubicBezTo>
                    <a:pt x="0" y="41"/>
                    <a:pt x="12" y="76"/>
                    <a:pt x="36" y="88"/>
                  </a:cubicBezTo>
                  <a:lnTo>
                    <a:pt x="24" y="17"/>
                  </a:lnTo>
                  <a:cubicBezTo>
                    <a:pt x="16" y="9"/>
                    <a:pt x="13" y="0"/>
                    <a:pt x="8" y="0"/>
                  </a:cubicBezTo>
                  <a:close/>
                </a:path>
              </a:pathLst>
            </a:custGeom>
            <a:solidFill>
              <a:srgbClr val="1418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9"/>
            <p:cNvSpPr/>
            <p:nvPr/>
          </p:nvSpPr>
          <p:spPr>
            <a:xfrm>
              <a:off x="3492850" y="2180050"/>
              <a:ext cx="17575" cy="86325"/>
            </a:xfrm>
            <a:custGeom>
              <a:rect b="b" l="l" r="r" t="t"/>
              <a:pathLst>
                <a:path extrusionOk="0" h="3453" w="703">
                  <a:moveTo>
                    <a:pt x="691" y="0"/>
                  </a:moveTo>
                  <a:lnTo>
                    <a:pt x="691" y="12"/>
                  </a:lnTo>
                  <a:cubicBezTo>
                    <a:pt x="679" y="36"/>
                    <a:pt x="667" y="60"/>
                    <a:pt x="655" y="83"/>
                  </a:cubicBezTo>
                  <a:lnTo>
                    <a:pt x="0" y="3441"/>
                  </a:lnTo>
                  <a:lnTo>
                    <a:pt x="36" y="3453"/>
                  </a:lnTo>
                  <a:lnTo>
                    <a:pt x="703" y="12"/>
                  </a:lnTo>
                  <a:cubicBezTo>
                    <a:pt x="703" y="12"/>
                    <a:pt x="703" y="0"/>
                    <a:pt x="69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9"/>
            <p:cNvSpPr/>
            <p:nvPr/>
          </p:nvSpPr>
          <p:spPr>
            <a:xfrm>
              <a:off x="3509800" y="2180050"/>
              <a:ext cx="325" cy="300"/>
            </a:xfrm>
            <a:custGeom>
              <a:rect b="b" l="l" r="r" t="t"/>
              <a:pathLst>
                <a:path extrusionOk="0" h="12" w="13">
                  <a:moveTo>
                    <a:pt x="1" y="0"/>
                  </a:moveTo>
                  <a:lnTo>
                    <a:pt x="1" y="12"/>
                  </a:lnTo>
                  <a:lnTo>
                    <a:pt x="13" y="0"/>
                  </a:lnTo>
                  <a:close/>
                </a:path>
              </a:pathLst>
            </a:custGeom>
            <a:solidFill>
              <a:srgbClr val="DA0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9"/>
            <p:cNvSpPr/>
            <p:nvPr/>
          </p:nvSpPr>
          <p:spPr>
            <a:xfrm>
              <a:off x="3509800" y="2180050"/>
              <a:ext cx="325" cy="300"/>
            </a:xfrm>
            <a:custGeom>
              <a:rect b="b" l="l" r="r" t="t"/>
              <a:pathLst>
                <a:path extrusionOk="0" h="12" w="13">
                  <a:moveTo>
                    <a:pt x="1" y="0"/>
                  </a:moveTo>
                  <a:lnTo>
                    <a:pt x="1" y="12"/>
                  </a:lnTo>
                  <a:lnTo>
                    <a:pt x="13" y="0"/>
                  </a:lnTo>
                  <a:close/>
                </a:path>
              </a:pathLst>
            </a:custGeom>
            <a:solidFill>
              <a:srgbClr val="1418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9"/>
            <p:cNvSpPr/>
            <p:nvPr/>
          </p:nvSpPr>
          <p:spPr>
            <a:xfrm>
              <a:off x="3509200" y="2179925"/>
              <a:ext cx="925" cy="2225"/>
            </a:xfrm>
            <a:custGeom>
              <a:rect b="b" l="l" r="r" t="t"/>
              <a:pathLst>
                <a:path extrusionOk="0" h="89" w="37">
                  <a:moveTo>
                    <a:pt x="32" y="0"/>
                  </a:moveTo>
                  <a:cubicBezTo>
                    <a:pt x="25" y="0"/>
                    <a:pt x="13" y="9"/>
                    <a:pt x="13" y="17"/>
                  </a:cubicBezTo>
                  <a:lnTo>
                    <a:pt x="1" y="88"/>
                  </a:lnTo>
                  <a:cubicBezTo>
                    <a:pt x="13" y="65"/>
                    <a:pt x="25" y="41"/>
                    <a:pt x="37" y="17"/>
                  </a:cubicBezTo>
                  <a:lnTo>
                    <a:pt x="37" y="5"/>
                  </a:lnTo>
                  <a:cubicBezTo>
                    <a:pt x="37" y="2"/>
                    <a:pt x="35" y="0"/>
                    <a:pt x="32" y="0"/>
                  </a:cubicBezTo>
                  <a:close/>
                </a:path>
              </a:pathLst>
            </a:custGeom>
            <a:solidFill>
              <a:srgbClr val="0500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9"/>
            <p:cNvSpPr/>
            <p:nvPr/>
          </p:nvSpPr>
          <p:spPr>
            <a:xfrm>
              <a:off x="3509200" y="2179750"/>
              <a:ext cx="925" cy="2400"/>
            </a:xfrm>
            <a:custGeom>
              <a:rect b="b" l="l" r="r" t="t"/>
              <a:pathLst>
                <a:path extrusionOk="0" h="96" w="37">
                  <a:moveTo>
                    <a:pt x="1" y="95"/>
                  </a:moveTo>
                  <a:cubicBezTo>
                    <a:pt x="13" y="72"/>
                    <a:pt x="25" y="48"/>
                    <a:pt x="37" y="24"/>
                  </a:cubicBezTo>
                  <a:lnTo>
                    <a:pt x="37" y="12"/>
                  </a:lnTo>
                  <a:cubicBezTo>
                    <a:pt x="37" y="0"/>
                    <a:pt x="13" y="12"/>
                    <a:pt x="13" y="24"/>
                  </a:cubicBezTo>
                  <a:close/>
                </a:path>
              </a:pathLst>
            </a:custGeom>
            <a:solidFill>
              <a:srgbClr val="DFE4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9"/>
            <p:cNvSpPr/>
            <p:nvPr/>
          </p:nvSpPr>
          <p:spPr>
            <a:xfrm>
              <a:off x="3509200" y="2179925"/>
              <a:ext cx="925" cy="2225"/>
            </a:xfrm>
            <a:custGeom>
              <a:rect b="b" l="l" r="r" t="t"/>
              <a:pathLst>
                <a:path extrusionOk="0" h="89" w="37">
                  <a:moveTo>
                    <a:pt x="32" y="0"/>
                  </a:moveTo>
                  <a:cubicBezTo>
                    <a:pt x="25" y="0"/>
                    <a:pt x="13" y="9"/>
                    <a:pt x="13" y="17"/>
                  </a:cubicBezTo>
                  <a:lnTo>
                    <a:pt x="1" y="88"/>
                  </a:lnTo>
                  <a:cubicBezTo>
                    <a:pt x="13" y="65"/>
                    <a:pt x="25" y="41"/>
                    <a:pt x="37" y="17"/>
                  </a:cubicBezTo>
                  <a:lnTo>
                    <a:pt x="37" y="5"/>
                  </a:lnTo>
                  <a:cubicBezTo>
                    <a:pt x="37" y="2"/>
                    <a:pt x="35" y="0"/>
                    <a:pt x="32" y="0"/>
                  </a:cubicBezTo>
                  <a:close/>
                </a:path>
              </a:pathLst>
            </a:custGeom>
            <a:solidFill>
              <a:srgbClr val="1418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9"/>
            <p:cNvSpPr/>
            <p:nvPr/>
          </p:nvSpPr>
          <p:spPr>
            <a:xfrm>
              <a:off x="3458900" y="2190750"/>
              <a:ext cx="10150" cy="70575"/>
            </a:xfrm>
            <a:custGeom>
              <a:rect b="b" l="l" r="r" t="t"/>
              <a:pathLst>
                <a:path extrusionOk="0" h="2823" w="406">
                  <a:moveTo>
                    <a:pt x="370" y="1"/>
                  </a:moveTo>
                  <a:lnTo>
                    <a:pt x="1" y="2822"/>
                  </a:lnTo>
                  <a:lnTo>
                    <a:pt x="37" y="2822"/>
                  </a:lnTo>
                  <a:lnTo>
                    <a:pt x="40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9"/>
            <p:cNvSpPr/>
            <p:nvPr/>
          </p:nvSpPr>
          <p:spPr>
            <a:xfrm>
              <a:off x="3468125" y="2175575"/>
              <a:ext cx="3000" cy="15200"/>
            </a:xfrm>
            <a:custGeom>
              <a:rect b="b" l="l" r="r" t="t"/>
              <a:pathLst>
                <a:path extrusionOk="0" h="608" w="120">
                  <a:moveTo>
                    <a:pt x="96" y="0"/>
                  </a:moveTo>
                  <a:cubicBezTo>
                    <a:pt x="84" y="0"/>
                    <a:pt x="84" y="12"/>
                    <a:pt x="84" y="24"/>
                  </a:cubicBezTo>
                  <a:lnTo>
                    <a:pt x="1" y="608"/>
                  </a:lnTo>
                  <a:lnTo>
                    <a:pt x="49" y="608"/>
                  </a:lnTo>
                  <a:lnTo>
                    <a:pt x="120" y="24"/>
                  </a:lnTo>
                  <a:cubicBezTo>
                    <a:pt x="120" y="12"/>
                    <a:pt x="108" y="12"/>
                    <a:pt x="96" y="0"/>
                  </a:cubicBezTo>
                  <a:close/>
                </a:path>
              </a:pathLst>
            </a:custGeom>
            <a:solidFill>
              <a:srgbClr val="0500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9"/>
            <p:cNvSpPr/>
            <p:nvPr/>
          </p:nvSpPr>
          <p:spPr>
            <a:xfrm>
              <a:off x="3468125" y="2175575"/>
              <a:ext cx="3000" cy="15200"/>
            </a:xfrm>
            <a:custGeom>
              <a:rect b="b" l="l" r="r" t="t"/>
              <a:pathLst>
                <a:path extrusionOk="0" h="608" w="120">
                  <a:moveTo>
                    <a:pt x="120" y="24"/>
                  </a:moveTo>
                  <a:cubicBezTo>
                    <a:pt x="120" y="12"/>
                    <a:pt x="108" y="12"/>
                    <a:pt x="96" y="0"/>
                  </a:cubicBezTo>
                  <a:lnTo>
                    <a:pt x="96" y="0"/>
                  </a:lnTo>
                  <a:cubicBezTo>
                    <a:pt x="84" y="0"/>
                    <a:pt x="84" y="12"/>
                    <a:pt x="84" y="24"/>
                  </a:cubicBezTo>
                  <a:lnTo>
                    <a:pt x="1" y="608"/>
                  </a:lnTo>
                  <a:lnTo>
                    <a:pt x="49" y="608"/>
                  </a:lnTo>
                  <a:close/>
                </a:path>
              </a:pathLst>
            </a:custGeom>
            <a:solidFill>
              <a:srgbClr val="DFE4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9"/>
            <p:cNvSpPr/>
            <p:nvPr/>
          </p:nvSpPr>
          <p:spPr>
            <a:xfrm>
              <a:off x="3468125" y="2175575"/>
              <a:ext cx="3000" cy="15200"/>
            </a:xfrm>
            <a:custGeom>
              <a:rect b="b" l="l" r="r" t="t"/>
              <a:pathLst>
                <a:path extrusionOk="0" h="608" w="120">
                  <a:moveTo>
                    <a:pt x="96" y="0"/>
                  </a:moveTo>
                  <a:cubicBezTo>
                    <a:pt x="84" y="0"/>
                    <a:pt x="84" y="12"/>
                    <a:pt x="84" y="24"/>
                  </a:cubicBezTo>
                  <a:lnTo>
                    <a:pt x="1" y="608"/>
                  </a:lnTo>
                  <a:lnTo>
                    <a:pt x="49" y="608"/>
                  </a:lnTo>
                  <a:lnTo>
                    <a:pt x="120" y="24"/>
                  </a:lnTo>
                  <a:cubicBezTo>
                    <a:pt x="120" y="12"/>
                    <a:pt x="108" y="12"/>
                    <a:pt x="96" y="0"/>
                  </a:cubicBezTo>
                  <a:close/>
                </a:path>
              </a:pathLst>
            </a:custGeom>
            <a:solidFill>
              <a:srgbClr val="1418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9"/>
            <p:cNvSpPr/>
            <p:nvPr/>
          </p:nvSpPr>
          <p:spPr>
            <a:xfrm>
              <a:off x="3424975" y="2191050"/>
              <a:ext cx="10750" cy="70275"/>
            </a:xfrm>
            <a:custGeom>
              <a:rect b="b" l="l" r="r" t="t"/>
              <a:pathLst>
                <a:path extrusionOk="0" h="2811" w="430">
                  <a:moveTo>
                    <a:pt x="1" y="1"/>
                  </a:moveTo>
                  <a:lnTo>
                    <a:pt x="393" y="2810"/>
                  </a:lnTo>
                  <a:lnTo>
                    <a:pt x="429" y="2810"/>
                  </a:lnTo>
                  <a:lnTo>
                    <a:pt x="4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9"/>
            <p:cNvSpPr/>
            <p:nvPr/>
          </p:nvSpPr>
          <p:spPr>
            <a:xfrm>
              <a:off x="3422900" y="2175575"/>
              <a:ext cx="3300" cy="15500"/>
            </a:xfrm>
            <a:custGeom>
              <a:rect b="b" l="l" r="r" t="t"/>
              <a:pathLst>
                <a:path extrusionOk="0" h="620" w="132">
                  <a:moveTo>
                    <a:pt x="24" y="0"/>
                  </a:moveTo>
                  <a:cubicBezTo>
                    <a:pt x="12" y="12"/>
                    <a:pt x="0" y="12"/>
                    <a:pt x="12" y="24"/>
                  </a:cubicBezTo>
                  <a:lnTo>
                    <a:pt x="84" y="620"/>
                  </a:lnTo>
                  <a:lnTo>
                    <a:pt x="131" y="620"/>
                  </a:lnTo>
                  <a:lnTo>
                    <a:pt x="48" y="24"/>
                  </a:lnTo>
                  <a:cubicBezTo>
                    <a:pt x="48" y="12"/>
                    <a:pt x="36" y="0"/>
                    <a:pt x="24" y="0"/>
                  </a:cubicBezTo>
                  <a:close/>
                </a:path>
              </a:pathLst>
            </a:custGeom>
            <a:solidFill>
              <a:srgbClr val="0500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9"/>
            <p:cNvSpPr/>
            <p:nvPr/>
          </p:nvSpPr>
          <p:spPr>
            <a:xfrm>
              <a:off x="3422900" y="2175575"/>
              <a:ext cx="3300" cy="15500"/>
            </a:xfrm>
            <a:custGeom>
              <a:rect b="b" l="l" r="r" t="t"/>
              <a:pathLst>
                <a:path extrusionOk="0" h="620" w="132">
                  <a:moveTo>
                    <a:pt x="48" y="24"/>
                  </a:moveTo>
                  <a:cubicBezTo>
                    <a:pt x="48" y="12"/>
                    <a:pt x="36" y="0"/>
                    <a:pt x="24" y="0"/>
                  </a:cubicBezTo>
                  <a:cubicBezTo>
                    <a:pt x="12" y="12"/>
                    <a:pt x="0" y="12"/>
                    <a:pt x="12" y="24"/>
                  </a:cubicBezTo>
                  <a:lnTo>
                    <a:pt x="84" y="620"/>
                  </a:lnTo>
                  <a:lnTo>
                    <a:pt x="131" y="620"/>
                  </a:lnTo>
                  <a:close/>
                </a:path>
              </a:pathLst>
            </a:custGeom>
            <a:solidFill>
              <a:srgbClr val="DFE4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9"/>
            <p:cNvSpPr/>
            <p:nvPr/>
          </p:nvSpPr>
          <p:spPr>
            <a:xfrm>
              <a:off x="3422900" y="2175575"/>
              <a:ext cx="3300" cy="15500"/>
            </a:xfrm>
            <a:custGeom>
              <a:rect b="b" l="l" r="r" t="t"/>
              <a:pathLst>
                <a:path extrusionOk="0" h="620" w="132">
                  <a:moveTo>
                    <a:pt x="24" y="0"/>
                  </a:moveTo>
                  <a:cubicBezTo>
                    <a:pt x="12" y="12"/>
                    <a:pt x="0" y="12"/>
                    <a:pt x="12" y="24"/>
                  </a:cubicBezTo>
                  <a:lnTo>
                    <a:pt x="84" y="620"/>
                  </a:lnTo>
                  <a:lnTo>
                    <a:pt x="131" y="620"/>
                  </a:lnTo>
                  <a:lnTo>
                    <a:pt x="48" y="24"/>
                  </a:lnTo>
                  <a:cubicBezTo>
                    <a:pt x="48" y="12"/>
                    <a:pt x="36" y="0"/>
                    <a:pt x="24" y="0"/>
                  </a:cubicBezTo>
                  <a:close/>
                </a:path>
              </a:pathLst>
            </a:custGeom>
            <a:solidFill>
              <a:srgbClr val="1418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9"/>
            <p:cNvSpPr/>
            <p:nvPr/>
          </p:nvSpPr>
          <p:spPr>
            <a:xfrm>
              <a:off x="3478550" y="2187775"/>
              <a:ext cx="13125" cy="75025"/>
            </a:xfrm>
            <a:custGeom>
              <a:rect b="b" l="l" r="r" t="t"/>
              <a:pathLst>
                <a:path extrusionOk="0" h="3001" w="525">
                  <a:moveTo>
                    <a:pt x="525" y="1"/>
                  </a:moveTo>
                  <a:lnTo>
                    <a:pt x="489" y="24"/>
                  </a:lnTo>
                  <a:lnTo>
                    <a:pt x="1" y="3001"/>
                  </a:lnTo>
                  <a:lnTo>
                    <a:pt x="36" y="3001"/>
                  </a:lnTo>
                  <a:lnTo>
                    <a:pt x="52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9"/>
            <p:cNvSpPr/>
            <p:nvPr/>
          </p:nvSpPr>
          <p:spPr>
            <a:xfrm>
              <a:off x="3490750" y="2174975"/>
              <a:ext cx="3000" cy="13125"/>
            </a:xfrm>
            <a:custGeom>
              <a:rect b="b" l="l" r="r" t="t"/>
              <a:pathLst>
                <a:path extrusionOk="0" h="525" w="120">
                  <a:moveTo>
                    <a:pt x="96" y="1"/>
                  </a:moveTo>
                  <a:cubicBezTo>
                    <a:pt x="84" y="1"/>
                    <a:pt x="84" y="13"/>
                    <a:pt x="84" y="24"/>
                  </a:cubicBezTo>
                  <a:lnTo>
                    <a:pt x="1" y="524"/>
                  </a:lnTo>
                  <a:lnTo>
                    <a:pt x="37" y="524"/>
                  </a:lnTo>
                  <a:lnTo>
                    <a:pt x="120" y="24"/>
                  </a:lnTo>
                  <a:cubicBezTo>
                    <a:pt x="120" y="13"/>
                    <a:pt x="108" y="1"/>
                    <a:pt x="96" y="1"/>
                  </a:cubicBezTo>
                  <a:close/>
                </a:path>
              </a:pathLst>
            </a:custGeom>
            <a:solidFill>
              <a:srgbClr val="0500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9"/>
            <p:cNvSpPr/>
            <p:nvPr/>
          </p:nvSpPr>
          <p:spPr>
            <a:xfrm>
              <a:off x="3490750" y="2174975"/>
              <a:ext cx="3000" cy="13125"/>
            </a:xfrm>
            <a:custGeom>
              <a:rect b="b" l="l" r="r" t="t"/>
              <a:pathLst>
                <a:path extrusionOk="0" h="525" w="120">
                  <a:moveTo>
                    <a:pt x="120" y="24"/>
                  </a:moveTo>
                  <a:cubicBezTo>
                    <a:pt x="120" y="13"/>
                    <a:pt x="108" y="1"/>
                    <a:pt x="96" y="1"/>
                  </a:cubicBezTo>
                  <a:cubicBezTo>
                    <a:pt x="84" y="1"/>
                    <a:pt x="84" y="13"/>
                    <a:pt x="84" y="24"/>
                  </a:cubicBezTo>
                  <a:lnTo>
                    <a:pt x="1" y="524"/>
                  </a:lnTo>
                  <a:lnTo>
                    <a:pt x="37" y="524"/>
                  </a:lnTo>
                  <a:close/>
                </a:path>
              </a:pathLst>
            </a:custGeom>
            <a:solidFill>
              <a:srgbClr val="DFE4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9"/>
            <p:cNvSpPr/>
            <p:nvPr/>
          </p:nvSpPr>
          <p:spPr>
            <a:xfrm>
              <a:off x="3490750" y="2174975"/>
              <a:ext cx="3000" cy="13125"/>
            </a:xfrm>
            <a:custGeom>
              <a:rect b="b" l="l" r="r" t="t"/>
              <a:pathLst>
                <a:path extrusionOk="0" h="525" w="120">
                  <a:moveTo>
                    <a:pt x="96" y="1"/>
                  </a:moveTo>
                  <a:cubicBezTo>
                    <a:pt x="84" y="1"/>
                    <a:pt x="84" y="13"/>
                    <a:pt x="84" y="24"/>
                  </a:cubicBezTo>
                  <a:lnTo>
                    <a:pt x="1" y="524"/>
                  </a:lnTo>
                  <a:lnTo>
                    <a:pt x="37" y="524"/>
                  </a:lnTo>
                  <a:lnTo>
                    <a:pt x="120" y="24"/>
                  </a:lnTo>
                  <a:cubicBezTo>
                    <a:pt x="120" y="13"/>
                    <a:pt x="108" y="1"/>
                    <a:pt x="96" y="1"/>
                  </a:cubicBezTo>
                  <a:close/>
                </a:path>
              </a:pathLst>
            </a:custGeom>
            <a:solidFill>
              <a:srgbClr val="1418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9"/>
            <p:cNvSpPr/>
            <p:nvPr/>
          </p:nvSpPr>
          <p:spPr>
            <a:xfrm>
              <a:off x="3399075" y="2188075"/>
              <a:ext cx="13725" cy="75925"/>
            </a:xfrm>
            <a:custGeom>
              <a:rect b="b" l="l" r="r" t="t"/>
              <a:pathLst>
                <a:path extrusionOk="0" h="3037" w="549">
                  <a:moveTo>
                    <a:pt x="1" y="0"/>
                  </a:moveTo>
                  <a:lnTo>
                    <a:pt x="501" y="3037"/>
                  </a:lnTo>
                  <a:lnTo>
                    <a:pt x="548" y="3037"/>
                  </a:lnTo>
                  <a:lnTo>
                    <a:pt x="48" y="1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9"/>
            <p:cNvSpPr/>
            <p:nvPr/>
          </p:nvSpPr>
          <p:spPr>
            <a:xfrm>
              <a:off x="3397000" y="2175275"/>
              <a:ext cx="3300" cy="13125"/>
            </a:xfrm>
            <a:custGeom>
              <a:rect b="b" l="l" r="r" t="t"/>
              <a:pathLst>
                <a:path extrusionOk="0" h="525" w="132">
                  <a:moveTo>
                    <a:pt x="24" y="1"/>
                  </a:moveTo>
                  <a:cubicBezTo>
                    <a:pt x="12" y="1"/>
                    <a:pt x="0" y="12"/>
                    <a:pt x="12" y="24"/>
                  </a:cubicBezTo>
                  <a:lnTo>
                    <a:pt x="84" y="512"/>
                  </a:lnTo>
                  <a:lnTo>
                    <a:pt x="131" y="524"/>
                  </a:lnTo>
                  <a:lnTo>
                    <a:pt x="48" y="12"/>
                  </a:lnTo>
                  <a:cubicBezTo>
                    <a:pt x="48" y="1"/>
                    <a:pt x="36" y="1"/>
                    <a:pt x="24" y="1"/>
                  </a:cubicBezTo>
                  <a:close/>
                </a:path>
              </a:pathLst>
            </a:custGeom>
            <a:solidFill>
              <a:srgbClr val="0500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9"/>
            <p:cNvSpPr/>
            <p:nvPr/>
          </p:nvSpPr>
          <p:spPr>
            <a:xfrm>
              <a:off x="3397000" y="2175275"/>
              <a:ext cx="3300" cy="13125"/>
            </a:xfrm>
            <a:custGeom>
              <a:rect b="b" l="l" r="r" t="t"/>
              <a:pathLst>
                <a:path extrusionOk="0" h="525" w="132">
                  <a:moveTo>
                    <a:pt x="48" y="12"/>
                  </a:moveTo>
                  <a:cubicBezTo>
                    <a:pt x="48" y="1"/>
                    <a:pt x="36" y="1"/>
                    <a:pt x="24" y="1"/>
                  </a:cubicBezTo>
                  <a:cubicBezTo>
                    <a:pt x="12" y="1"/>
                    <a:pt x="0" y="12"/>
                    <a:pt x="12" y="24"/>
                  </a:cubicBezTo>
                  <a:lnTo>
                    <a:pt x="84" y="512"/>
                  </a:lnTo>
                  <a:lnTo>
                    <a:pt x="131" y="524"/>
                  </a:lnTo>
                  <a:close/>
                </a:path>
              </a:pathLst>
            </a:custGeom>
            <a:solidFill>
              <a:srgbClr val="DFE4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9"/>
            <p:cNvSpPr/>
            <p:nvPr/>
          </p:nvSpPr>
          <p:spPr>
            <a:xfrm>
              <a:off x="3397000" y="2175275"/>
              <a:ext cx="3300" cy="13125"/>
            </a:xfrm>
            <a:custGeom>
              <a:rect b="b" l="l" r="r" t="t"/>
              <a:pathLst>
                <a:path extrusionOk="0" h="525" w="132">
                  <a:moveTo>
                    <a:pt x="24" y="1"/>
                  </a:moveTo>
                  <a:cubicBezTo>
                    <a:pt x="12" y="1"/>
                    <a:pt x="0" y="12"/>
                    <a:pt x="12" y="24"/>
                  </a:cubicBezTo>
                  <a:lnTo>
                    <a:pt x="84" y="512"/>
                  </a:lnTo>
                  <a:lnTo>
                    <a:pt x="131" y="524"/>
                  </a:lnTo>
                  <a:lnTo>
                    <a:pt x="48" y="12"/>
                  </a:lnTo>
                  <a:cubicBezTo>
                    <a:pt x="48" y="1"/>
                    <a:pt x="36" y="1"/>
                    <a:pt x="24" y="1"/>
                  </a:cubicBezTo>
                  <a:close/>
                </a:path>
              </a:pathLst>
            </a:custGeom>
            <a:solidFill>
              <a:srgbClr val="1418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9"/>
            <p:cNvSpPr/>
            <p:nvPr/>
          </p:nvSpPr>
          <p:spPr>
            <a:xfrm>
              <a:off x="3396100" y="2261000"/>
              <a:ext cx="104200" cy="28900"/>
            </a:xfrm>
            <a:custGeom>
              <a:rect b="b" l="l" r="r" t="t"/>
              <a:pathLst>
                <a:path extrusionOk="0" h="1156" w="4168">
                  <a:moveTo>
                    <a:pt x="2084" y="1"/>
                  </a:moveTo>
                  <a:cubicBezTo>
                    <a:pt x="1918" y="1"/>
                    <a:pt x="1751" y="1"/>
                    <a:pt x="1584" y="12"/>
                  </a:cubicBezTo>
                  <a:lnTo>
                    <a:pt x="1548" y="12"/>
                  </a:lnTo>
                  <a:cubicBezTo>
                    <a:pt x="1251" y="36"/>
                    <a:pt x="953" y="60"/>
                    <a:pt x="667" y="120"/>
                  </a:cubicBezTo>
                  <a:lnTo>
                    <a:pt x="620" y="120"/>
                  </a:lnTo>
                  <a:cubicBezTo>
                    <a:pt x="453" y="143"/>
                    <a:pt x="298" y="191"/>
                    <a:pt x="143" y="262"/>
                  </a:cubicBezTo>
                  <a:lnTo>
                    <a:pt x="108" y="286"/>
                  </a:lnTo>
                  <a:cubicBezTo>
                    <a:pt x="48" y="322"/>
                    <a:pt x="1" y="370"/>
                    <a:pt x="13" y="417"/>
                  </a:cubicBezTo>
                  <a:lnTo>
                    <a:pt x="84" y="1155"/>
                  </a:lnTo>
                  <a:cubicBezTo>
                    <a:pt x="84" y="953"/>
                    <a:pt x="977" y="774"/>
                    <a:pt x="2084" y="774"/>
                  </a:cubicBezTo>
                  <a:cubicBezTo>
                    <a:pt x="3191" y="774"/>
                    <a:pt x="4084" y="953"/>
                    <a:pt x="4084" y="1155"/>
                  </a:cubicBezTo>
                  <a:lnTo>
                    <a:pt x="4168" y="417"/>
                  </a:lnTo>
                  <a:cubicBezTo>
                    <a:pt x="4168" y="346"/>
                    <a:pt x="4073" y="274"/>
                    <a:pt x="3918" y="215"/>
                  </a:cubicBezTo>
                  <a:lnTo>
                    <a:pt x="3870" y="203"/>
                  </a:lnTo>
                  <a:cubicBezTo>
                    <a:pt x="3703" y="143"/>
                    <a:pt x="3525" y="108"/>
                    <a:pt x="3334" y="84"/>
                  </a:cubicBezTo>
                  <a:lnTo>
                    <a:pt x="3299" y="84"/>
                  </a:lnTo>
                  <a:cubicBezTo>
                    <a:pt x="3084" y="48"/>
                    <a:pt x="2822" y="24"/>
                    <a:pt x="2560" y="12"/>
                  </a:cubicBezTo>
                  <a:lnTo>
                    <a:pt x="2513" y="12"/>
                  </a:lnTo>
                  <a:cubicBezTo>
                    <a:pt x="2382" y="12"/>
                    <a:pt x="2239" y="1"/>
                    <a:pt x="208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5" name="Google Shape;645;p9"/>
          <p:cNvGrpSpPr/>
          <p:nvPr/>
        </p:nvGrpSpPr>
        <p:grpSpPr>
          <a:xfrm>
            <a:off x="5843784" y="1469776"/>
            <a:ext cx="769312" cy="880508"/>
            <a:chOff x="2979375" y="1308725"/>
            <a:chExt cx="902525" cy="1032975"/>
          </a:xfrm>
        </p:grpSpPr>
        <p:sp>
          <p:nvSpPr>
            <p:cNvPr id="646" name="Google Shape;646;p9"/>
            <p:cNvSpPr/>
            <p:nvPr/>
          </p:nvSpPr>
          <p:spPr>
            <a:xfrm>
              <a:off x="3397900" y="2280350"/>
              <a:ext cx="100325" cy="14025"/>
            </a:xfrm>
            <a:custGeom>
              <a:rect b="b" l="l" r="r" t="t"/>
              <a:pathLst>
                <a:path extrusionOk="0" h="561" w="4013">
                  <a:moveTo>
                    <a:pt x="2012" y="0"/>
                  </a:moveTo>
                  <a:cubicBezTo>
                    <a:pt x="893" y="0"/>
                    <a:pt x="0" y="179"/>
                    <a:pt x="12" y="381"/>
                  </a:cubicBezTo>
                  <a:cubicBezTo>
                    <a:pt x="12" y="453"/>
                    <a:pt x="95" y="512"/>
                    <a:pt x="226" y="560"/>
                  </a:cubicBezTo>
                  <a:lnTo>
                    <a:pt x="226" y="489"/>
                  </a:lnTo>
                  <a:cubicBezTo>
                    <a:pt x="214" y="322"/>
                    <a:pt x="1024" y="179"/>
                    <a:pt x="2012" y="179"/>
                  </a:cubicBezTo>
                  <a:cubicBezTo>
                    <a:pt x="3012" y="179"/>
                    <a:pt x="3810" y="322"/>
                    <a:pt x="3798" y="489"/>
                  </a:cubicBezTo>
                  <a:lnTo>
                    <a:pt x="3798" y="560"/>
                  </a:lnTo>
                  <a:cubicBezTo>
                    <a:pt x="3941" y="500"/>
                    <a:pt x="4012" y="441"/>
                    <a:pt x="4012" y="381"/>
                  </a:cubicBezTo>
                  <a:cubicBezTo>
                    <a:pt x="4012" y="179"/>
                    <a:pt x="3119" y="0"/>
                    <a:pt x="2012" y="0"/>
                  </a:cubicBezTo>
                  <a:close/>
                </a:path>
              </a:pathLst>
            </a:custGeom>
            <a:solidFill>
              <a:srgbClr val="8F52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9"/>
            <p:cNvSpPr/>
            <p:nvPr/>
          </p:nvSpPr>
          <p:spPr>
            <a:xfrm>
              <a:off x="3514875" y="1380525"/>
              <a:ext cx="327725" cy="741500"/>
            </a:xfrm>
            <a:custGeom>
              <a:rect b="b" l="l" r="r" t="t"/>
              <a:pathLst>
                <a:path extrusionOk="0" h="29660" w="13109">
                  <a:moveTo>
                    <a:pt x="6275" y="1"/>
                  </a:moveTo>
                  <a:lnTo>
                    <a:pt x="6275" y="1"/>
                  </a:lnTo>
                  <a:cubicBezTo>
                    <a:pt x="8942" y="1894"/>
                    <a:pt x="9954" y="4966"/>
                    <a:pt x="9323" y="10133"/>
                  </a:cubicBezTo>
                  <a:cubicBezTo>
                    <a:pt x="8549" y="16443"/>
                    <a:pt x="1667" y="26921"/>
                    <a:pt x="0" y="29385"/>
                  </a:cubicBezTo>
                  <a:cubicBezTo>
                    <a:pt x="215" y="29445"/>
                    <a:pt x="417" y="29540"/>
                    <a:pt x="596" y="29659"/>
                  </a:cubicBezTo>
                  <a:cubicBezTo>
                    <a:pt x="1965" y="28064"/>
                    <a:pt x="9335" y="19360"/>
                    <a:pt x="11430" y="14824"/>
                  </a:cubicBezTo>
                  <a:cubicBezTo>
                    <a:pt x="12728" y="12014"/>
                    <a:pt x="13109" y="8383"/>
                    <a:pt x="12168" y="5394"/>
                  </a:cubicBezTo>
                  <a:cubicBezTo>
                    <a:pt x="11335" y="2751"/>
                    <a:pt x="9466" y="620"/>
                    <a:pt x="627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9"/>
            <p:cNvSpPr/>
            <p:nvPr/>
          </p:nvSpPr>
          <p:spPr>
            <a:xfrm>
              <a:off x="3029400" y="1383500"/>
              <a:ext cx="350050" cy="736425"/>
            </a:xfrm>
            <a:custGeom>
              <a:rect b="b" l="l" r="r" t="t"/>
              <a:pathLst>
                <a:path extrusionOk="0" h="29457" w="14002">
                  <a:moveTo>
                    <a:pt x="7275" y="1"/>
                  </a:moveTo>
                  <a:cubicBezTo>
                    <a:pt x="4417" y="727"/>
                    <a:pt x="2465" y="2668"/>
                    <a:pt x="1381" y="5061"/>
                  </a:cubicBezTo>
                  <a:cubicBezTo>
                    <a:pt x="0" y="8085"/>
                    <a:pt x="12" y="11824"/>
                    <a:pt x="1334" y="14705"/>
                  </a:cubicBezTo>
                  <a:cubicBezTo>
                    <a:pt x="3393" y="19182"/>
                    <a:pt x="11633" y="27683"/>
                    <a:pt x="13383" y="29457"/>
                  </a:cubicBezTo>
                  <a:cubicBezTo>
                    <a:pt x="13573" y="29350"/>
                    <a:pt x="13788" y="29266"/>
                    <a:pt x="14002" y="29207"/>
                  </a:cubicBezTo>
                  <a:cubicBezTo>
                    <a:pt x="12049" y="26659"/>
                    <a:pt x="4358" y="16277"/>
                    <a:pt x="3608" y="10014"/>
                  </a:cubicBezTo>
                  <a:cubicBezTo>
                    <a:pt x="3000" y="4954"/>
                    <a:pt x="4405" y="1906"/>
                    <a:pt x="727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9"/>
            <p:cNvSpPr/>
            <p:nvPr/>
          </p:nvSpPr>
          <p:spPr>
            <a:xfrm>
              <a:off x="3204700" y="1319525"/>
              <a:ext cx="227450" cy="789700"/>
            </a:xfrm>
            <a:custGeom>
              <a:rect b="b" l="l" r="r" t="t"/>
              <a:pathLst>
                <a:path extrusionOk="0" h="31588" w="9098">
                  <a:moveTo>
                    <a:pt x="7871" y="0"/>
                  </a:moveTo>
                  <a:lnTo>
                    <a:pt x="7871" y="0"/>
                  </a:lnTo>
                  <a:cubicBezTo>
                    <a:pt x="6740" y="72"/>
                    <a:pt x="5621" y="310"/>
                    <a:pt x="4549" y="715"/>
                  </a:cubicBezTo>
                  <a:cubicBezTo>
                    <a:pt x="1799" y="1810"/>
                    <a:pt x="1" y="4358"/>
                    <a:pt x="263" y="10097"/>
                  </a:cubicBezTo>
                  <a:cubicBezTo>
                    <a:pt x="572" y="16740"/>
                    <a:pt x="6466" y="28897"/>
                    <a:pt x="7811" y="31587"/>
                  </a:cubicBezTo>
                  <a:cubicBezTo>
                    <a:pt x="8240" y="31528"/>
                    <a:pt x="8669" y="31480"/>
                    <a:pt x="9097" y="31468"/>
                  </a:cubicBezTo>
                  <a:cubicBezTo>
                    <a:pt x="7859" y="26075"/>
                    <a:pt x="6918" y="20610"/>
                    <a:pt x="6287" y="15097"/>
                  </a:cubicBezTo>
                  <a:cubicBezTo>
                    <a:pt x="4918" y="3167"/>
                    <a:pt x="6430" y="988"/>
                    <a:pt x="7799" y="36"/>
                  </a:cubicBezTo>
                  <a:cubicBezTo>
                    <a:pt x="7823" y="24"/>
                    <a:pt x="7847" y="12"/>
                    <a:pt x="787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9"/>
            <p:cNvSpPr/>
            <p:nvPr/>
          </p:nvSpPr>
          <p:spPr>
            <a:xfrm>
              <a:off x="3455050" y="1317125"/>
              <a:ext cx="200625" cy="793575"/>
            </a:xfrm>
            <a:custGeom>
              <a:rect b="b" l="l" r="r" t="t"/>
              <a:pathLst>
                <a:path extrusionOk="0" h="31743" w="8025">
                  <a:moveTo>
                    <a:pt x="0" y="1"/>
                  </a:moveTo>
                  <a:lnTo>
                    <a:pt x="0" y="1"/>
                  </a:lnTo>
                  <a:cubicBezTo>
                    <a:pt x="0" y="1"/>
                    <a:pt x="0" y="1"/>
                    <a:pt x="0" y="1"/>
                  </a:cubicBezTo>
                  <a:lnTo>
                    <a:pt x="0" y="1"/>
                  </a:lnTo>
                  <a:cubicBezTo>
                    <a:pt x="0" y="1"/>
                    <a:pt x="0" y="1"/>
                    <a:pt x="0" y="1"/>
                  </a:cubicBezTo>
                  <a:close/>
                  <a:moveTo>
                    <a:pt x="0" y="1"/>
                  </a:moveTo>
                  <a:cubicBezTo>
                    <a:pt x="13" y="1"/>
                    <a:pt x="1143" y="645"/>
                    <a:pt x="1822" y="3478"/>
                  </a:cubicBezTo>
                  <a:cubicBezTo>
                    <a:pt x="2119" y="4835"/>
                    <a:pt x="2286" y="6216"/>
                    <a:pt x="2298" y="7609"/>
                  </a:cubicBezTo>
                  <a:cubicBezTo>
                    <a:pt x="2465" y="14800"/>
                    <a:pt x="857" y="28469"/>
                    <a:pt x="488" y="31588"/>
                  </a:cubicBezTo>
                  <a:cubicBezTo>
                    <a:pt x="893" y="31612"/>
                    <a:pt x="1310" y="31660"/>
                    <a:pt x="1715" y="31743"/>
                  </a:cubicBezTo>
                  <a:cubicBezTo>
                    <a:pt x="2727" y="29147"/>
                    <a:pt x="7430" y="16884"/>
                    <a:pt x="7739" y="10193"/>
                  </a:cubicBezTo>
                  <a:cubicBezTo>
                    <a:pt x="8025" y="3906"/>
                    <a:pt x="6632" y="1453"/>
                    <a:pt x="3870" y="525"/>
                  </a:cubicBezTo>
                  <a:cubicBezTo>
                    <a:pt x="2786" y="156"/>
                    <a:pt x="1488" y="25"/>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9"/>
            <p:cNvSpPr/>
            <p:nvPr/>
          </p:nvSpPr>
          <p:spPr>
            <a:xfrm>
              <a:off x="2979375" y="1308725"/>
              <a:ext cx="902525" cy="871350"/>
            </a:xfrm>
            <a:custGeom>
              <a:rect b="b" l="l" r="r" t="t"/>
              <a:pathLst>
                <a:path extrusionOk="0" h="34854" w="36101">
                  <a:moveTo>
                    <a:pt x="18115" y="1"/>
                  </a:moveTo>
                  <a:cubicBezTo>
                    <a:pt x="17785" y="1"/>
                    <a:pt x="17374" y="103"/>
                    <a:pt x="16896" y="420"/>
                  </a:cubicBezTo>
                  <a:cubicBezTo>
                    <a:pt x="16872" y="432"/>
                    <a:pt x="16848" y="444"/>
                    <a:pt x="16824" y="468"/>
                  </a:cubicBezTo>
                  <a:cubicBezTo>
                    <a:pt x="15455" y="1420"/>
                    <a:pt x="13943" y="3599"/>
                    <a:pt x="15312" y="15529"/>
                  </a:cubicBezTo>
                  <a:cubicBezTo>
                    <a:pt x="15943" y="21030"/>
                    <a:pt x="16884" y="26495"/>
                    <a:pt x="18122" y="31900"/>
                  </a:cubicBezTo>
                  <a:cubicBezTo>
                    <a:pt x="17694" y="31912"/>
                    <a:pt x="17265" y="31960"/>
                    <a:pt x="16836" y="32019"/>
                  </a:cubicBezTo>
                  <a:cubicBezTo>
                    <a:pt x="15503" y="29329"/>
                    <a:pt x="9597" y="17172"/>
                    <a:pt x="9288" y="10529"/>
                  </a:cubicBezTo>
                  <a:cubicBezTo>
                    <a:pt x="9026" y="4790"/>
                    <a:pt x="10824" y="2242"/>
                    <a:pt x="13574" y="1135"/>
                  </a:cubicBezTo>
                  <a:lnTo>
                    <a:pt x="13574" y="1135"/>
                  </a:lnTo>
                  <a:cubicBezTo>
                    <a:pt x="11919" y="1599"/>
                    <a:pt x="10478" y="2194"/>
                    <a:pt x="9288" y="2992"/>
                  </a:cubicBezTo>
                  <a:cubicBezTo>
                    <a:pt x="6418" y="4897"/>
                    <a:pt x="5013" y="7945"/>
                    <a:pt x="5621" y="13005"/>
                  </a:cubicBezTo>
                  <a:cubicBezTo>
                    <a:pt x="6371" y="19268"/>
                    <a:pt x="14062" y="29650"/>
                    <a:pt x="16015" y="32198"/>
                  </a:cubicBezTo>
                  <a:cubicBezTo>
                    <a:pt x="15800" y="32257"/>
                    <a:pt x="15586" y="32341"/>
                    <a:pt x="15384" y="32448"/>
                  </a:cubicBezTo>
                  <a:cubicBezTo>
                    <a:pt x="13645" y="30674"/>
                    <a:pt x="5406" y="22173"/>
                    <a:pt x="3347" y="17696"/>
                  </a:cubicBezTo>
                  <a:cubicBezTo>
                    <a:pt x="2013" y="14815"/>
                    <a:pt x="2001" y="11076"/>
                    <a:pt x="3382" y="8052"/>
                  </a:cubicBezTo>
                  <a:lnTo>
                    <a:pt x="3382" y="8052"/>
                  </a:lnTo>
                  <a:cubicBezTo>
                    <a:pt x="1" y="10898"/>
                    <a:pt x="37" y="17339"/>
                    <a:pt x="3001" y="21578"/>
                  </a:cubicBezTo>
                  <a:cubicBezTo>
                    <a:pt x="5656" y="25388"/>
                    <a:pt x="13395" y="31674"/>
                    <a:pt x="14931" y="32912"/>
                  </a:cubicBezTo>
                  <a:cubicBezTo>
                    <a:pt x="14919" y="32996"/>
                    <a:pt x="14943" y="33079"/>
                    <a:pt x="14991" y="33150"/>
                  </a:cubicBezTo>
                  <a:lnTo>
                    <a:pt x="16027" y="34853"/>
                  </a:lnTo>
                  <a:cubicBezTo>
                    <a:pt x="16027" y="34853"/>
                    <a:pt x="16027" y="34841"/>
                    <a:pt x="16039" y="34841"/>
                  </a:cubicBezTo>
                  <a:cubicBezTo>
                    <a:pt x="16086" y="34603"/>
                    <a:pt x="17229" y="34413"/>
                    <a:pt x="18622" y="34413"/>
                  </a:cubicBezTo>
                  <a:cubicBezTo>
                    <a:pt x="20015" y="34413"/>
                    <a:pt x="21170" y="34603"/>
                    <a:pt x="21206" y="34841"/>
                  </a:cubicBezTo>
                  <a:lnTo>
                    <a:pt x="22254" y="33139"/>
                  </a:lnTo>
                  <a:cubicBezTo>
                    <a:pt x="22301" y="33067"/>
                    <a:pt x="22325" y="32984"/>
                    <a:pt x="22301" y="32889"/>
                  </a:cubicBezTo>
                  <a:cubicBezTo>
                    <a:pt x="23349" y="31912"/>
                    <a:pt x="30171" y="25483"/>
                    <a:pt x="32886" y="21578"/>
                  </a:cubicBezTo>
                  <a:cubicBezTo>
                    <a:pt x="35934" y="17268"/>
                    <a:pt x="36101" y="11838"/>
                    <a:pt x="33588" y="8266"/>
                  </a:cubicBezTo>
                  <a:lnTo>
                    <a:pt x="33588" y="8266"/>
                  </a:lnTo>
                  <a:cubicBezTo>
                    <a:pt x="34541" y="11255"/>
                    <a:pt x="34160" y="14886"/>
                    <a:pt x="32862" y="17696"/>
                  </a:cubicBezTo>
                  <a:cubicBezTo>
                    <a:pt x="30767" y="22232"/>
                    <a:pt x="23385" y="30948"/>
                    <a:pt x="22027" y="32531"/>
                  </a:cubicBezTo>
                  <a:cubicBezTo>
                    <a:pt x="21837" y="32412"/>
                    <a:pt x="21635" y="32317"/>
                    <a:pt x="21432" y="32257"/>
                  </a:cubicBezTo>
                  <a:cubicBezTo>
                    <a:pt x="23099" y="29793"/>
                    <a:pt x="29981" y="19304"/>
                    <a:pt x="30755" y="13005"/>
                  </a:cubicBezTo>
                  <a:cubicBezTo>
                    <a:pt x="31386" y="7838"/>
                    <a:pt x="30362" y="4766"/>
                    <a:pt x="27707" y="2873"/>
                  </a:cubicBezTo>
                  <a:cubicBezTo>
                    <a:pt x="26468" y="1980"/>
                    <a:pt x="24873" y="1337"/>
                    <a:pt x="22908" y="861"/>
                  </a:cubicBezTo>
                  <a:lnTo>
                    <a:pt x="22908" y="861"/>
                  </a:lnTo>
                  <a:cubicBezTo>
                    <a:pt x="25659" y="1789"/>
                    <a:pt x="27064" y="4242"/>
                    <a:pt x="26778" y="10529"/>
                  </a:cubicBezTo>
                  <a:cubicBezTo>
                    <a:pt x="26468" y="17220"/>
                    <a:pt x="21765" y="29483"/>
                    <a:pt x="20753" y="32079"/>
                  </a:cubicBezTo>
                  <a:cubicBezTo>
                    <a:pt x="20337" y="31996"/>
                    <a:pt x="19932" y="31948"/>
                    <a:pt x="19515" y="31924"/>
                  </a:cubicBezTo>
                  <a:cubicBezTo>
                    <a:pt x="19896" y="28805"/>
                    <a:pt x="21504" y="15136"/>
                    <a:pt x="21337" y="7945"/>
                  </a:cubicBezTo>
                  <a:cubicBezTo>
                    <a:pt x="21313" y="6552"/>
                    <a:pt x="21158" y="5171"/>
                    <a:pt x="20861" y="3814"/>
                  </a:cubicBezTo>
                  <a:cubicBezTo>
                    <a:pt x="20027" y="1373"/>
                    <a:pt x="19051" y="337"/>
                    <a:pt x="19051" y="337"/>
                  </a:cubicBezTo>
                  <a:cubicBezTo>
                    <a:pt x="19051" y="337"/>
                    <a:pt x="18714" y="1"/>
                    <a:pt x="1811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9"/>
            <p:cNvSpPr/>
            <p:nvPr/>
          </p:nvSpPr>
          <p:spPr>
            <a:xfrm>
              <a:off x="3380625" y="2169025"/>
              <a:ext cx="129200" cy="22650"/>
            </a:xfrm>
            <a:custGeom>
              <a:rect b="b" l="l" r="r" t="t"/>
              <a:pathLst>
                <a:path extrusionOk="0" h="906" w="5168">
                  <a:moveTo>
                    <a:pt x="2584" y="1"/>
                  </a:moveTo>
                  <a:cubicBezTo>
                    <a:pt x="1191" y="1"/>
                    <a:pt x="60" y="191"/>
                    <a:pt x="0" y="429"/>
                  </a:cubicBezTo>
                  <a:cubicBezTo>
                    <a:pt x="12" y="429"/>
                    <a:pt x="12" y="441"/>
                    <a:pt x="24" y="453"/>
                  </a:cubicBezTo>
                  <a:lnTo>
                    <a:pt x="36" y="524"/>
                  </a:lnTo>
                  <a:cubicBezTo>
                    <a:pt x="131" y="620"/>
                    <a:pt x="381" y="703"/>
                    <a:pt x="739" y="762"/>
                  </a:cubicBezTo>
                  <a:lnTo>
                    <a:pt x="667" y="274"/>
                  </a:lnTo>
                  <a:cubicBezTo>
                    <a:pt x="655" y="262"/>
                    <a:pt x="667" y="251"/>
                    <a:pt x="679" y="251"/>
                  </a:cubicBezTo>
                  <a:cubicBezTo>
                    <a:pt x="691" y="251"/>
                    <a:pt x="703" y="251"/>
                    <a:pt x="703" y="262"/>
                  </a:cubicBezTo>
                  <a:lnTo>
                    <a:pt x="786" y="774"/>
                  </a:lnTo>
                  <a:cubicBezTo>
                    <a:pt x="1108" y="822"/>
                    <a:pt x="1441" y="858"/>
                    <a:pt x="1775" y="882"/>
                  </a:cubicBezTo>
                  <a:lnTo>
                    <a:pt x="1703" y="286"/>
                  </a:lnTo>
                  <a:cubicBezTo>
                    <a:pt x="1691" y="274"/>
                    <a:pt x="1703" y="274"/>
                    <a:pt x="1715" y="262"/>
                  </a:cubicBezTo>
                  <a:cubicBezTo>
                    <a:pt x="1727" y="262"/>
                    <a:pt x="1739" y="274"/>
                    <a:pt x="1739" y="286"/>
                  </a:cubicBezTo>
                  <a:lnTo>
                    <a:pt x="1822" y="882"/>
                  </a:lnTo>
                  <a:cubicBezTo>
                    <a:pt x="2060" y="893"/>
                    <a:pt x="2322" y="905"/>
                    <a:pt x="2584" y="905"/>
                  </a:cubicBezTo>
                  <a:cubicBezTo>
                    <a:pt x="2906" y="905"/>
                    <a:pt x="3215" y="893"/>
                    <a:pt x="3501" y="870"/>
                  </a:cubicBezTo>
                  <a:lnTo>
                    <a:pt x="3572" y="286"/>
                  </a:lnTo>
                  <a:cubicBezTo>
                    <a:pt x="3581" y="278"/>
                    <a:pt x="3583" y="269"/>
                    <a:pt x="3588" y="269"/>
                  </a:cubicBezTo>
                  <a:cubicBezTo>
                    <a:pt x="3590" y="269"/>
                    <a:pt x="3593" y="271"/>
                    <a:pt x="3596" y="274"/>
                  </a:cubicBezTo>
                  <a:cubicBezTo>
                    <a:pt x="3608" y="274"/>
                    <a:pt x="3620" y="274"/>
                    <a:pt x="3608" y="286"/>
                  </a:cubicBezTo>
                  <a:lnTo>
                    <a:pt x="3537" y="870"/>
                  </a:lnTo>
                  <a:cubicBezTo>
                    <a:pt x="3858" y="846"/>
                    <a:pt x="4156" y="810"/>
                    <a:pt x="4394" y="774"/>
                  </a:cubicBezTo>
                  <a:lnTo>
                    <a:pt x="4489" y="262"/>
                  </a:lnTo>
                  <a:cubicBezTo>
                    <a:pt x="4489" y="251"/>
                    <a:pt x="4489" y="251"/>
                    <a:pt x="4501" y="251"/>
                  </a:cubicBezTo>
                  <a:cubicBezTo>
                    <a:pt x="4513" y="251"/>
                    <a:pt x="4525" y="262"/>
                    <a:pt x="4525" y="274"/>
                  </a:cubicBezTo>
                  <a:lnTo>
                    <a:pt x="4442" y="762"/>
                  </a:lnTo>
                  <a:cubicBezTo>
                    <a:pt x="4811" y="691"/>
                    <a:pt x="5061" y="608"/>
                    <a:pt x="5144" y="524"/>
                  </a:cubicBezTo>
                  <a:lnTo>
                    <a:pt x="5156" y="453"/>
                  </a:lnTo>
                  <a:cubicBezTo>
                    <a:pt x="5156" y="441"/>
                    <a:pt x="5168" y="441"/>
                    <a:pt x="5168" y="441"/>
                  </a:cubicBezTo>
                  <a:cubicBezTo>
                    <a:pt x="5132" y="191"/>
                    <a:pt x="3977" y="1"/>
                    <a:pt x="2584" y="1"/>
                  </a:cubicBezTo>
                  <a:close/>
                </a:path>
              </a:pathLst>
            </a:custGeom>
            <a:solidFill>
              <a:srgbClr val="0500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9"/>
            <p:cNvSpPr/>
            <p:nvPr/>
          </p:nvSpPr>
          <p:spPr>
            <a:xfrm>
              <a:off x="3380625" y="2169025"/>
              <a:ext cx="129200" cy="22650"/>
            </a:xfrm>
            <a:custGeom>
              <a:rect b="b" l="l" r="r" t="t"/>
              <a:pathLst>
                <a:path extrusionOk="0" h="906" w="5168">
                  <a:moveTo>
                    <a:pt x="36" y="524"/>
                  </a:moveTo>
                  <a:cubicBezTo>
                    <a:pt x="131" y="620"/>
                    <a:pt x="381" y="703"/>
                    <a:pt x="739" y="762"/>
                  </a:cubicBezTo>
                  <a:lnTo>
                    <a:pt x="667" y="274"/>
                  </a:lnTo>
                  <a:cubicBezTo>
                    <a:pt x="655" y="262"/>
                    <a:pt x="667" y="251"/>
                    <a:pt x="679" y="251"/>
                  </a:cubicBezTo>
                  <a:cubicBezTo>
                    <a:pt x="691" y="251"/>
                    <a:pt x="703" y="251"/>
                    <a:pt x="703" y="262"/>
                  </a:cubicBezTo>
                  <a:lnTo>
                    <a:pt x="786" y="774"/>
                  </a:lnTo>
                  <a:cubicBezTo>
                    <a:pt x="1108" y="822"/>
                    <a:pt x="1441" y="858"/>
                    <a:pt x="1775" y="882"/>
                  </a:cubicBezTo>
                  <a:lnTo>
                    <a:pt x="1703" y="286"/>
                  </a:lnTo>
                  <a:cubicBezTo>
                    <a:pt x="1691" y="274"/>
                    <a:pt x="1703" y="274"/>
                    <a:pt x="1715" y="262"/>
                  </a:cubicBezTo>
                  <a:cubicBezTo>
                    <a:pt x="1727" y="262"/>
                    <a:pt x="1739" y="274"/>
                    <a:pt x="1739" y="286"/>
                  </a:cubicBezTo>
                  <a:lnTo>
                    <a:pt x="1822" y="882"/>
                  </a:lnTo>
                  <a:cubicBezTo>
                    <a:pt x="2060" y="893"/>
                    <a:pt x="2322" y="905"/>
                    <a:pt x="2584" y="905"/>
                  </a:cubicBezTo>
                  <a:cubicBezTo>
                    <a:pt x="2906" y="905"/>
                    <a:pt x="3215" y="893"/>
                    <a:pt x="3501" y="870"/>
                  </a:cubicBezTo>
                  <a:lnTo>
                    <a:pt x="3572" y="286"/>
                  </a:lnTo>
                  <a:cubicBezTo>
                    <a:pt x="3584" y="274"/>
                    <a:pt x="3584" y="262"/>
                    <a:pt x="3596" y="274"/>
                  </a:cubicBezTo>
                  <a:lnTo>
                    <a:pt x="3596" y="274"/>
                  </a:lnTo>
                  <a:cubicBezTo>
                    <a:pt x="3608" y="274"/>
                    <a:pt x="3620" y="274"/>
                    <a:pt x="3608" y="286"/>
                  </a:cubicBezTo>
                  <a:lnTo>
                    <a:pt x="3537" y="870"/>
                  </a:lnTo>
                  <a:cubicBezTo>
                    <a:pt x="3858" y="846"/>
                    <a:pt x="4156" y="810"/>
                    <a:pt x="4394" y="774"/>
                  </a:cubicBezTo>
                  <a:lnTo>
                    <a:pt x="4489" y="262"/>
                  </a:lnTo>
                  <a:cubicBezTo>
                    <a:pt x="4489" y="251"/>
                    <a:pt x="4489" y="251"/>
                    <a:pt x="4501" y="251"/>
                  </a:cubicBezTo>
                  <a:cubicBezTo>
                    <a:pt x="4513" y="251"/>
                    <a:pt x="4525" y="262"/>
                    <a:pt x="4525" y="274"/>
                  </a:cubicBezTo>
                  <a:lnTo>
                    <a:pt x="4442" y="762"/>
                  </a:lnTo>
                  <a:cubicBezTo>
                    <a:pt x="4811" y="691"/>
                    <a:pt x="5061" y="608"/>
                    <a:pt x="5144" y="524"/>
                  </a:cubicBezTo>
                  <a:lnTo>
                    <a:pt x="5156" y="453"/>
                  </a:lnTo>
                  <a:cubicBezTo>
                    <a:pt x="5156" y="441"/>
                    <a:pt x="5168" y="441"/>
                    <a:pt x="5168" y="441"/>
                  </a:cubicBezTo>
                  <a:cubicBezTo>
                    <a:pt x="5132" y="191"/>
                    <a:pt x="3977" y="1"/>
                    <a:pt x="2584" y="1"/>
                  </a:cubicBezTo>
                  <a:cubicBezTo>
                    <a:pt x="1191" y="1"/>
                    <a:pt x="60" y="191"/>
                    <a:pt x="0" y="429"/>
                  </a:cubicBezTo>
                  <a:cubicBezTo>
                    <a:pt x="12" y="429"/>
                    <a:pt x="12" y="441"/>
                    <a:pt x="24" y="453"/>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9"/>
            <p:cNvSpPr/>
            <p:nvPr/>
          </p:nvSpPr>
          <p:spPr>
            <a:xfrm>
              <a:off x="3403250" y="2284825"/>
              <a:ext cx="89925" cy="50025"/>
            </a:xfrm>
            <a:custGeom>
              <a:rect b="b" l="l" r="r" t="t"/>
              <a:pathLst>
                <a:path extrusionOk="0" h="2001" w="3597">
                  <a:moveTo>
                    <a:pt x="1798" y="0"/>
                  </a:moveTo>
                  <a:cubicBezTo>
                    <a:pt x="798" y="0"/>
                    <a:pt x="0" y="143"/>
                    <a:pt x="12" y="310"/>
                  </a:cubicBezTo>
                  <a:lnTo>
                    <a:pt x="12" y="381"/>
                  </a:lnTo>
                  <a:lnTo>
                    <a:pt x="119" y="2000"/>
                  </a:lnTo>
                  <a:cubicBezTo>
                    <a:pt x="119" y="1845"/>
                    <a:pt x="858" y="1726"/>
                    <a:pt x="1798" y="1726"/>
                  </a:cubicBezTo>
                  <a:cubicBezTo>
                    <a:pt x="2727" y="1726"/>
                    <a:pt x="3477" y="1845"/>
                    <a:pt x="3477" y="2000"/>
                  </a:cubicBezTo>
                  <a:lnTo>
                    <a:pt x="3572" y="381"/>
                  </a:lnTo>
                  <a:lnTo>
                    <a:pt x="3572" y="310"/>
                  </a:lnTo>
                  <a:cubicBezTo>
                    <a:pt x="3596" y="143"/>
                    <a:pt x="2798" y="0"/>
                    <a:pt x="179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9"/>
            <p:cNvSpPr/>
            <p:nvPr/>
          </p:nvSpPr>
          <p:spPr>
            <a:xfrm>
              <a:off x="3405925" y="2327975"/>
              <a:ext cx="84550" cy="13725"/>
            </a:xfrm>
            <a:custGeom>
              <a:rect b="b" l="l" r="r" t="t"/>
              <a:pathLst>
                <a:path extrusionOk="0" h="549" w="3382">
                  <a:moveTo>
                    <a:pt x="1691" y="0"/>
                  </a:moveTo>
                  <a:cubicBezTo>
                    <a:pt x="763" y="0"/>
                    <a:pt x="1" y="119"/>
                    <a:pt x="12" y="274"/>
                  </a:cubicBezTo>
                  <a:cubicBezTo>
                    <a:pt x="24" y="417"/>
                    <a:pt x="774" y="548"/>
                    <a:pt x="1691" y="548"/>
                  </a:cubicBezTo>
                  <a:cubicBezTo>
                    <a:pt x="2608" y="548"/>
                    <a:pt x="3358" y="417"/>
                    <a:pt x="3370" y="274"/>
                  </a:cubicBezTo>
                  <a:cubicBezTo>
                    <a:pt x="3382" y="119"/>
                    <a:pt x="2632" y="0"/>
                    <a:pt x="169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9"/>
            <p:cNvSpPr/>
            <p:nvPr/>
          </p:nvSpPr>
          <p:spPr>
            <a:xfrm>
              <a:off x="3380325" y="2180050"/>
              <a:ext cx="19675" cy="88125"/>
            </a:xfrm>
            <a:custGeom>
              <a:rect b="b" l="l" r="r" t="t"/>
              <a:pathLst>
                <a:path extrusionOk="0" h="3525" w="787">
                  <a:moveTo>
                    <a:pt x="12" y="0"/>
                  </a:moveTo>
                  <a:cubicBezTo>
                    <a:pt x="12" y="0"/>
                    <a:pt x="1" y="12"/>
                    <a:pt x="12" y="12"/>
                  </a:cubicBezTo>
                  <a:lnTo>
                    <a:pt x="12" y="0"/>
                  </a:lnTo>
                  <a:close/>
                  <a:moveTo>
                    <a:pt x="12" y="12"/>
                  </a:moveTo>
                  <a:cubicBezTo>
                    <a:pt x="12" y="23"/>
                    <a:pt x="15" y="37"/>
                    <a:pt x="20" y="50"/>
                  </a:cubicBezTo>
                  <a:lnTo>
                    <a:pt x="20" y="50"/>
                  </a:lnTo>
                  <a:lnTo>
                    <a:pt x="12" y="12"/>
                  </a:lnTo>
                  <a:close/>
                  <a:moveTo>
                    <a:pt x="20" y="50"/>
                  </a:moveTo>
                  <a:lnTo>
                    <a:pt x="751" y="3524"/>
                  </a:lnTo>
                  <a:lnTo>
                    <a:pt x="786" y="3500"/>
                  </a:lnTo>
                  <a:lnTo>
                    <a:pt x="48" y="83"/>
                  </a:lnTo>
                  <a:cubicBezTo>
                    <a:pt x="36" y="77"/>
                    <a:pt x="26" y="64"/>
                    <a:pt x="20" y="5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9"/>
            <p:cNvSpPr/>
            <p:nvPr/>
          </p:nvSpPr>
          <p:spPr>
            <a:xfrm>
              <a:off x="3380325" y="2180050"/>
              <a:ext cx="325" cy="300"/>
            </a:xfrm>
            <a:custGeom>
              <a:rect b="b" l="l" r="r" t="t"/>
              <a:pathLst>
                <a:path extrusionOk="0" h="12" w="13">
                  <a:moveTo>
                    <a:pt x="1" y="0"/>
                  </a:moveTo>
                  <a:lnTo>
                    <a:pt x="1" y="12"/>
                  </a:lnTo>
                  <a:cubicBezTo>
                    <a:pt x="1" y="0"/>
                    <a:pt x="12" y="0"/>
                    <a:pt x="12" y="0"/>
                  </a:cubicBezTo>
                  <a:close/>
                </a:path>
              </a:pathLst>
            </a:custGeom>
            <a:solidFill>
              <a:srgbClr val="DA0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9"/>
            <p:cNvSpPr/>
            <p:nvPr/>
          </p:nvSpPr>
          <p:spPr>
            <a:xfrm>
              <a:off x="3380325" y="2180050"/>
              <a:ext cx="325" cy="300"/>
            </a:xfrm>
            <a:custGeom>
              <a:rect b="b" l="l" r="r" t="t"/>
              <a:pathLst>
                <a:path extrusionOk="0" h="12" w="13">
                  <a:moveTo>
                    <a:pt x="1" y="0"/>
                  </a:moveTo>
                  <a:lnTo>
                    <a:pt x="1" y="12"/>
                  </a:lnTo>
                  <a:cubicBezTo>
                    <a:pt x="1" y="0"/>
                    <a:pt x="12" y="0"/>
                    <a:pt x="12" y="0"/>
                  </a:cubicBezTo>
                  <a:close/>
                </a:path>
              </a:pathLst>
            </a:custGeom>
            <a:solidFill>
              <a:srgbClr val="1418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9"/>
            <p:cNvSpPr/>
            <p:nvPr/>
          </p:nvSpPr>
          <p:spPr>
            <a:xfrm>
              <a:off x="3380625" y="2179925"/>
              <a:ext cx="925" cy="2225"/>
            </a:xfrm>
            <a:custGeom>
              <a:rect b="b" l="l" r="r" t="t"/>
              <a:pathLst>
                <a:path extrusionOk="0" h="89" w="37">
                  <a:moveTo>
                    <a:pt x="8" y="0"/>
                  </a:moveTo>
                  <a:cubicBezTo>
                    <a:pt x="6" y="0"/>
                    <a:pt x="4" y="2"/>
                    <a:pt x="0" y="5"/>
                  </a:cubicBezTo>
                  <a:cubicBezTo>
                    <a:pt x="0" y="5"/>
                    <a:pt x="0" y="5"/>
                    <a:pt x="0" y="17"/>
                  </a:cubicBezTo>
                  <a:cubicBezTo>
                    <a:pt x="0" y="41"/>
                    <a:pt x="12" y="76"/>
                    <a:pt x="36" y="88"/>
                  </a:cubicBezTo>
                  <a:lnTo>
                    <a:pt x="24" y="17"/>
                  </a:lnTo>
                  <a:cubicBezTo>
                    <a:pt x="16" y="9"/>
                    <a:pt x="13" y="0"/>
                    <a:pt x="8" y="0"/>
                  </a:cubicBezTo>
                  <a:close/>
                </a:path>
              </a:pathLst>
            </a:custGeom>
            <a:solidFill>
              <a:srgbClr val="0500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9"/>
            <p:cNvSpPr/>
            <p:nvPr/>
          </p:nvSpPr>
          <p:spPr>
            <a:xfrm>
              <a:off x="3380625" y="2179750"/>
              <a:ext cx="925" cy="2400"/>
            </a:xfrm>
            <a:custGeom>
              <a:rect b="b" l="l" r="r" t="t"/>
              <a:pathLst>
                <a:path extrusionOk="0" h="96" w="37">
                  <a:moveTo>
                    <a:pt x="36" y="95"/>
                  </a:moveTo>
                  <a:lnTo>
                    <a:pt x="24" y="24"/>
                  </a:lnTo>
                  <a:cubicBezTo>
                    <a:pt x="12" y="12"/>
                    <a:pt x="12" y="0"/>
                    <a:pt x="0" y="12"/>
                  </a:cubicBezTo>
                  <a:cubicBezTo>
                    <a:pt x="0" y="12"/>
                    <a:pt x="0" y="12"/>
                    <a:pt x="0" y="24"/>
                  </a:cubicBezTo>
                  <a:cubicBezTo>
                    <a:pt x="0" y="48"/>
                    <a:pt x="12" y="83"/>
                    <a:pt x="36" y="95"/>
                  </a:cubicBezTo>
                  <a:close/>
                </a:path>
              </a:pathLst>
            </a:custGeom>
            <a:solidFill>
              <a:srgbClr val="DFE4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9"/>
            <p:cNvSpPr/>
            <p:nvPr/>
          </p:nvSpPr>
          <p:spPr>
            <a:xfrm>
              <a:off x="3380625" y="2179925"/>
              <a:ext cx="925" cy="2225"/>
            </a:xfrm>
            <a:custGeom>
              <a:rect b="b" l="l" r="r" t="t"/>
              <a:pathLst>
                <a:path extrusionOk="0" h="89" w="37">
                  <a:moveTo>
                    <a:pt x="8" y="0"/>
                  </a:moveTo>
                  <a:cubicBezTo>
                    <a:pt x="6" y="0"/>
                    <a:pt x="4" y="2"/>
                    <a:pt x="0" y="5"/>
                  </a:cubicBezTo>
                  <a:cubicBezTo>
                    <a:pt x="0" y="5"/>
                    <a:pt x="0" y="5"/>
                    <a:pt x="0" y="17"/>
                  </a:cubicBezTo>
                  <a:cubicBezTo>
                    <a:pt x="0" y="41"/>
                    <a:pt x="12" y="76"/>
                    <a:pt x="36" y="88"/>
                  </a:cubicBezTo>
                  <a:lnTo>
                    <a:pt x="24" y="17"/>
                  </a:lnTo>
                  <a:cubicBezTo>
                    <a:pt x="16" y="9"/>
                    <a:pt x="13" y="0"/>
                    <a:pt x="8" y="0"/>
                  </a:cubicBezTo>
                  <a:close/>
                </a:path>
              </a:pathLst>
            </a:custGeom>
            <a:solidFill>
              <a:srgbClr val="1418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9"/>
            <p:cNvSpPr/>
            <p:nvPr/>
          </p:nvSpPr>
          <p:spPr>
            <a:xfrm>
              <a:off x="3492850" y="2180050"/>
              <a:ext cx="17575" cy="86325"/>
            </a:xfrm>
            <a:custGeom>
              <a:rect b="b" l="l" r="r" t="t"/>
              <a:pathLst>
                <a:path extrusionOk="0" h="3453" w="703">
                  <a:moveTo>
                    <a:pt x="691" y="0"/>
                  </a:moveTo>
                  <a:lnTo>
                    <a:pt x="691" y="12"/>
                  </a:lnTo>
                  <a:cubicBezTo>
                    <a:pt x="679" y="36"/>
                    <a:pt x="667" y="60"/>
                    <a:pt x="655" y="83"/>
                  </a:cubicBezTo>
                  <a:lnTo>
                    <a:pt x="0" y="3441"/>
                  </a:lnTo>
                  <a:lnTo>
                    <a:pt x="36" y="3453"/>
                  </a:lnTo>
                  <a:lnTo>
                    <a:pt x="703" y="12"/>
                  </a:lnTo>
                  <a:cubicBezTo>
                    <a:pt x="703" y="12"/>
                    <a:pt x="703" y="0"/>
                    <a:pt x="69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9"/>
            <p:cNvSpPr/>
            <p:nvPr/>
          </p:nvSpPr>
          <p:spPr>
            <a:xfrm>
              <a:off x="3509800" y="2180050"/>
              <a:ext cx="325" cy="300"/>
            </a:xfrm>
            <a:custGeom>
              <a:rect b="b" l="l" r="r" t="t"/>
              <a:pathLst>
                <a:path extrusionOk="0" h="12" w="13">
                  <a:moveTo>
                    <a:pt x="1" y="0"/>
                  </a:moveTo>
                  <a:lnTo>
                    <a:pt x="1" y="12"/>
                  </a:lnTo>
                  <a:lnTo>
                    <a:pt x="13" y="0"/>
                  </a:lnTo>
                  <a:close/>
                </a:path>
              </a:pathLst>
            </a:custGeom>
            <a:solidFill>
              <a:srgbClr val="DA0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9"/>
            <p:cNvSpPr/>
            <p:nvPr/>
          </p:nvSpPr>
          <p:spPr>
            <a:xfrm>
              <a:off x="3509800" y="2180050"/>
              <a:ext cx="325" cy="300"/>
            </a:xfrm>
            <a:custGeom>
              <a:rect b="b" l="l" r="r" t="t"/>
              <a:pathLst>
                <a:path extrusionOk="0" h="12" w="13">
                  <a:moveTo>
                    <a:pt x="1" y="0"/>
                  </a:moveTo>
                  <a:lnTo>
                    <a:pt x="1" y="12"/>
                  </a:lnTo>
                  <a:lnTo>
                    <a:pt x="13" y="0"/>
                  </a:lnTo>
                  <a:close/>
                </a:path>
              </a:pathLst>
            </a:custGeom>
            <a:solidFill>
              <a:srgbClr val="1418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9"/>
            <p:cNvSpPr/>
            <p:nvPr/>
          </p:nvSpPr>
          <p:spPr>
            <a:xfrm>
              <a:off x="3509200" y="2179925"/>
              <a:ext cx="925" cy="2225"/>
            </a:xfrm>
            <a:custGeom>
              <a:rect b="b" l="l" r="r" t="t"/>
              <a:pathLst>
                <a:path extrusionOk="0" h="89" w="37">
                  <a:moveTo>
                    <a:pt x="32" y="0"/>
                  </a:moveTo>
                  <a:cubicBezTo>
                    <a:pt x="25" y="0"/>
                    <a:pt x="13" y="9"/>
                    <a:pt x="13" y="17"/>
                  </a:cubicBezTo>
                  <a:lnTo>
                    <a:pt x="1" y="88"/>
                  </a:lnTo>
                  <a:cubicBezTo>
                    <a:pt x="13" y="65"/>
                    <a:pt x="25" y="41"/>
                    <a:pt x="37" y="17"/>
                  </a:cubicBezTo>
                  <a:lnTo>
                    <a:pt x="37" y="5"/>
                  </a:lnTo>
                  <a:cubicBezTo>
                    <a:pt x="37" y="2"/>
                    <a:pt x="35" y="0"/>
                    <a:pt x="32" y="0"/>
                  </a:cubicBezTo>
                  <a:close/>
                </a:path>
              </a:pathLst>
            </a:custGeom>
            <a:solidFill>
              <a:srgbClr val="0500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9"/>
            <p:cNvSpPr/>
            <p:nvPr/>
          </p:nvSpPr>
          <p:spPr>
            <a:xfrm>
              <a:off x="3509200" y="2179750"/>
              <a:ext cx="925" cy="2400"/>
            </a:xfrm>
            <a:custGeom>
              <a:rect b="b" l="l" r="r" t="t"/>
              <a:pathLst>
                <a:path extrusionOk="0" h="96" w="37">
                  <a:moveTo>
                    <a:pt x="1" y="95"/>
                  </a:moveTo>
                  <a:cubicBezTo>
                    <a:pt x="13" y="72"/>
                    <a:pt x="25" y="48"/>
                    <a:pt x="37" y="24"/>
                  </a:cubicBezTo>
                  <a:lnTo>
                    <a:pt x="37" y="12"/>
                  </a:lnTo>
                  <a:cubicBezTo>
                    <a:pt x="37" y="0"/>
                    <a:pt x="13" y="12"/>
                    <a:pt x="13" y="24"/>
                  </a:cubicBezTo>
                  <a:close/>
                </a:path>
              </a:pathLst>
            </a:custGeom>
            <a:solidFill>
              <a:srgbClr val="DFE4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9"/>
            <p:cNvSpPr/>
            <p:nvPr/>
          </p:nvSpPr>
          <p:spPr>
            <a:xfrm>
              <a:off x="3509200" y="2179925"/>
              <a:ext cx="925" cy="2225"/>
            </a:xfrm>
            <a:custGeom>
              <a:rect b="b" l="l" r="r" t="t"/>
              <a:pathLst>
                <a:path extrusionOk="0" h="89" w="37">
                  <a:moveTo>
                    <a:pt x="32" y="0"/>
                  </a:moveTo>
                  <a:cubicBezTo>
                    <a:pt x="25" y="0"/>
                    <a:pt x="13" y="9"/>
                    <a:pt x="13" y="17"/>
                  </a:cubicBezTo>
                  <a:lnTo>
                    <a:pt x="1" y="88"/>
                  </a:lnTo>
                  <a:cubicBezTo>
                    <a:pt x="13" y="65"/>
                    <a:pt x="25" y="41"/>
                    <a:pt x="37" y="17"/>
                  </a:cubicBezTo>
                  <a:lnTo>
                    <a:pt x="37" y="5"/>
                  </a:lnTo>
                  <a:cubicBezTo>
                    <a:pt x="37" y="2"/>
                    <a:pt x="35" y="0"/>
                    <a:pt x="32" y="0"/>
                  </a:cubicBezTo>
                  <a:close/>
                </a:path>
              </a:pathLst>
            </a:custGeom>
            <a:solidFill>
              <a:srgbClr val="1418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9"/>
            <p:cNvSpPr/>
            <p:nvPr/>
          </p:nvSpPr>
          <p:spPr>
            <a:xfrm>
              <a:off x="3458900" y="2190750"/>
              <a:ext cx="10150" cy="70575"/>
            </a:xfrm>
            <a:custGeom>
              <a:rect b="b" l="l" r="r" t="t"/>
              <a:pathLst>
                <a:path extrusionOk="0" h="2823" w="406">
                  <a:moveTo>
                    <a:pt x="370" y="1"/>
                  </a:moveTo>
                  <a:lnTo>
                    <a:pt x="1" y="2822"/>
                  </a:lnTo>
                  <a:lnTo>
                    <a:pt x="37" y="2822"/>
                  </a:lnTo>
                  <a:lnTo>
                    <a:pt x="40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9"/>
            <p:cNvSpPr/>
            <p:nvPr/>
          </p:nvSpPr>
          <p:spPr>
            <a:xfrm>
              <a:off x="3468125" y="2175575"/>
              <a:ext cx="3000" cy="15200"/>
            </a:xfrm>
            <a:custGeom>
              <a:rect b="b" l="l" r="r" t="t"/>
              <a:pathLst>
                <a:path extrusionOk="0" h="608" w="120">
                  <a:moveTo>
                    <a:pt x="96" y="0"/>
                  </a:moveTo>
                  <a:cubicBezTo>
                    <a:pt x="84" y="0"/>
                    <a:pt x="84" y="12"/>
                    <a:pt x="84" y="24"/>
                  </a:cubicBezTo>
                  <a:lnTo>
                    <a:pt x="1" y="608"/>
                  </a:lnTo>
                  <a:lnTo>
                    <a:pt x="49" y="608"/>
                  </a:lnTo>
                  <a:lnTo>
                    <a:pt x="120" y="24"/>
                  </a:lnTo>
                  <a:cubicBezTo>
                    <a:pt x="120" y="12"/>
                    <a:pt x="108" y="12"/>
                    <a:pt x="96" y="0"/>
                  </a:cubicBezTo>
                  <a:close/>
                </a:path>
              </a:pathLst>
            </a:custGeom>
            <a:solidFill>
              <a:srgbClr val="0500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9"/>
            <p:cNvSpPr/>
            <p:nvPr/>
          </p:nvSpPr>
          <p:spPr>
            <a:xfrm>
              <a:off x="3468125" y="2175575"/>
              <a:ext cx="3000" cy="15200"/>
            </a:xfrm>
            <a:custGeom>
              <a:rect b="b" l="l" r="r" t="t"/>
              <a:pathLst>
                <a:path extrusionOk="0" h="608" w="120">
                  <a:moveTo>
                    <a:pt x="120" y="24"/>
                  </a:moveTo>
                  <a:cubicBezTo>
                    <a:pt x="120" y="12"/>
                    <a:pt x="108" y="12"/>
                    <a:pt x="96" y="0"/>
                  </a:cubicBezTo>
                  <a:lnTo>
                    <a:pt x="96" y="0"/>
                  </a:lnTo>
                  <a:cubicBezTo>
                    <a:pt x="84" y="0"/>
                    <a:pt x="84" y="12"/>
                    <a:pt x="84" y="24"/>
                  </a:cubicBezTo>
                  <a:lnTo>
                    <a:pt x="1" y="608"/>
                  </a:lnTo>
                  <a:lnTo>
                    <a:pt x="49" y="608"/>
                  </a:lnTo>
                  <a:close/>
                </a:path>
              </a:pathLst>
            </a:custGeom>
            <a:solidFill>
              <a:srgbClr val="DFE4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9"/>
            <p:cNvSpPr/>
            <p:nvPr/>
          </p:nvSpPr>
          <p:spPr>
            <a:xfrm>
              <a:off x="3468125" y="2175575"/>
              <a:ext cx="3000" cy="15200"/>
            </a:xfrm>
            <a:custGeom>
              <a:rect b="b" l="l" r="r" t="t"/>
              <a:pathLst>
                <a:path extrusionOk="0" h="608" w="120">
                  <a:moveTo>
                    <a:pt x="96" y="0"/>
                  </a:moveTo>
                  <a:cubicBezTo>
                    <a:pt x="84" y="0"/>
                    <a:pt x="84" y="12"/>
                    <a:pt x="84" y="24"/>
                  </a:cubicBezTo>
                  <a:lnTo>
                    <a:pt x="1" y="608"/>
                  </a:lnTo>
                  <a:lnTo>
                    <a:pt x="49" y="608"/>
                  </a:lnTo>
                  <a:lnTo>
                    <a:pt x="120" y="24"/>
                  </a:lnTo>
                  <a:cubicBezTo>
                    <a:pt x="120" y="12"/>
                    <a:pt x="108" y="12"/>
                    <a:pt x="96" y="0"/>
                  </a:cubicBezTo>
                  <a:close/>
                </a:path>
              </a:pathLst>
            </a:custGeom>
            <a:solidFill>
              <a:srgbClr val="1418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9"/>
            <p:cNvSpPr/>
            <p:nvPr/>
          </p:nvSpPr>
          <p:spPr>
            <a:xfrm>
              <a:off x="3424975" y="2191050"/>
              <a:ext cx="10750" cy="70275"/>
            </a:xfrm>
            <a:custGeom>
              <a:rect b="b" l="l" r="r" t="t"/>
              <a:pathLst>
                <a:path extrusionOk="0" h="2811" w="430">
                  <a:moveTo>
                    <a:pt x="1" y="1"/>
                  </a:moveTo>
                  <a:lnTo>
                    <a:pt x="393" y="2810"/>
                  </a:lnTo>
                  <a:lnTo>
                    <a:pt x="429" y="2810"/>
                  </a:lnTo>
                  <a:lnTo>
                    <a:pt x="4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9"/>
            <p:cNvSpPr/>
            <p:nvPr/>
          </p:nvSpPr>
          <p:spPr>
            <a:xfrm>
              <a:off x="3422900" y="2175575"/>
              <a:ext cx="3300" cy="15500"/>
            </a:xfrm>
            <a:custGeom>
              <a:rect b="b" l="l" r="r" t="t"/>
              <a:pathLst>
                <a:path extrusionOk="0" h="620" w="132">
                  <a:moveTo>
                    <a:pt x="24" y="0"/>
                  </a:moveTo>
                  <a:cubicBezTo>
                    <a:pt x="12" y="12"/>
                    <a:pt x="0" y="12"/>
                    <a:pt x="12" y="24"/>
                  </a:cubicBezTo>
                  <a:lnTo>
                    <a:pt x="84" y="620"/>
                  </a:lnTo>
                  <a:lnTo>
                    <a:pt x="131" y="620"/>
                  </a:lnTo>
                  <a:lnTo>
                    <a:pt x="48" y="24"/>
                  </a:lnTo>
                  <a:cubicBezTo>
                    <a:pt x="48" y="12"/>
                    <a:pt x="36" y="0"/>
                    <a:pt x="24" y="0"/>
                  </a:cubicBezTo>
                  <a:close/>
                </a:path>
              </a:pathLst>
            </a:custGeom>
            <a:solidFill>
              <a:srgbClr val="0500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9"/>
            <p:cNvSpPr/>
            <p:nvPr/>
          </p:nvSpPr>
          <p:spPr>
            <a:xfrm>
              <a:off x="3422900" y="2175575"/>
              <a:ext cx="3300" cy="15500"/>
            </a:xfrm>
            <a:custGeom>
              <a:rect b="b" l="l" r="r" t="t"/>
              <a:pathLst>
                <a:path extrusionOk="0" h="620" w="132">
                  <a:moveTo>
                    <a:pt x="48" y="24"/>
                  </a:moveTo>
                  <a:cubicBezTo>
                    <a:pt x="48" y="12"/>
                    <a:pt x="36" y="0"/>
                    <a:pt x="24" y="0"/>
                  </a:cubicBezTo>
                  <a:cubicBezTo>
                    <a:pt x="12" y="12"/>
                    <a:pt x="0" y="12"/>
                    <a:pt x="12" y="24"/>
                  </a:cubicBezTo>
                  <a:lnTo>
                    <a:pt x="84" y="620"/>
                  </a:lnTo>
                  <a:lnTo>
                    <a:pt x="131" y="620"/>
                  </a:lnTo>
                  <a:close/>
                </a:path>
              </a:pathLst>
            </a:custGeom>
            <a:solidFill>
              <a:srgbClr val="DFE4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9"/>
            <p:cNvSpPr/>
            <p:nvPr/>
          </p:nvSpPr>
          <p:spPr>
            <a:xfrm>
              <a:off x="3422900" y="2175575"/>
              <a:ext cx="3300" cy="15500"/>
            </a:xfrm>
            <a:custGeom>
              <a:rect b="b" l="l" r="r" t="t"/>
              <a:pathLst>
                <a:path extrusionOk="0" h="620" w="132">
                  <a:moveTo>
                    <a:pt x="24" y="0"/>
                  </a:moveTo>
                  <a:cubicBezTo>
                    <a:pt x="12" y="12"/>
                    <a:pt x="0" y="12"/>
                    <a:pt x="12" y="24"/>
                  </a:cubicBezTo>
                  <a:lnTo>
                    <a:pt x="84" y="620"/>
                  </a:lnTo>
                  <a:lnTo>
                    <a:pt x="131" y="620"/>
                  </a:lnTo>
                  <a:lnTo>
                    <a:pt x="48" y="24"/>
                  </a:lnTo>
                  <a:cubicBezTo>
                    <a:pt x="48" y="12"/>
                    <a:pt x="36" y="0"/>
                    <a:pt x="24" y="0"/>
                  </a:cubicBezTo>
                  <a:close/>
                </a:path>
              </a:pathLst>
            </a:custGeom>
            <a:solidFill>
              <a:srgbClr val="1418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9"/>
            <p:cNvSpPr/>
            <p:nvPr/>
          </p:nvSpPr>
          <p:spPr>
            <a:xfrm>
              <a:off x="3478550" y="2187775"/>
              <a:ext cx="13125" cy="75025"/>
            </a:xfrm>
            <a:custGeom>
              <a:rect b="b" l="l" r="r" t="t"/>
              <a:pathLst>
                <a:path extrusionOk="0" h="3001" w="525">
                  <a:moveTo>
                    <a:pt x="525" y="1"/>
                  </a:moveTo>
                  <a:lnTo>
                    <a:pt x="489" y="24"/>
                  </a:lnTo>
                  <a:lnTo>
                    <a:pt x="1" y="3001"/>
                  </a:lnTo>
                  <a:lnTo>
                    <a:pt x="36" y="3001"/>
                  </a:lnTo>
                  <a:lnTo>
                    <a:pt x="52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9"/>
            <p:cNvSpPr/>
            <p:nvPr/>
          </p:nvSpPr>
          <p:spPr>
            <a:xfrm>
              <a:off x="3490750" y="2174975"/>
              <a:ext cx="3000" cy="13125"/>
            </a:xfrm>
            <a:custGeom>
              <a:rect b="b" l="l" r="r" t="t"/>
              <a:pathLst>
                <a:path extrusionOk="0" h="525" w="120">
                  <a:moveTo>
                    <a:pt x="96" y="1"/>
                  </a:moveTo>
                  <a:cubicBezTo>
                    <a:pt x="84" y="1"/>
                    <a:pt x="84" y="13"/>
                    <a:pt x="84" y="24"/>
                  </a:cubicBezTo>
                  <a:lnTo>
                    <a:pt x="1" y="524"/>
                  </a:lnTo>
                  <a:lnTo>
                    <a:pt x="37" y="524"/>
                  </a:lnTo>
                  <a:lnTo>
                    <a:pt x="120" y="24"/>
                  </a:lnTo>
                  <a:cubicBezTo>
                    <a:pt x="120" y="13"/>
                    <a:pt x="108" y="1"/>
                    <a:pt x="96" y="1"/>
                  </a:cubicBezTo>
                  <a:close/>
                </a:path>
              </a:pathLst>
            </a:custGeom>
            <a:solidFill>
              <a:srgbClr val="0500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9"/>
            <p:cNvSpPr/>
            <p:nvPr/>
          </p:nvSpPr>
          <p:spPr>
            <a:xfrm>
              <a:off x="3490750" y="2174975"/>
              <a:ext cx="3000" cy="13125"/>
            </a:xfrm>
            <a:custGeom>
              <a:rect b="b" l="l" r="r" t="t"/>
              <a:pathLst>
                <a:path extrusionOk="0" h="525" w="120">
                  <a:moveTo>
                    <a:pt x="120" y="24"/>
                  </a:moveTo>
                  <a:cubicBezTo>
                    <a:pt x="120" y="13"/>
                    <a:pt x="108" y="1"/>
                    <a:pt x="96" y="1"/>
                  </a:cubicBezTo>
                  <a:cubicBezTo>
                    <a:pt x="84" y="1"/>
                    <a:pt x="84" y="13"/>
                    <a:pt x="84" y="24"/>
                  </a:cubicBezTo>
                  <a:lnTo>
                    <a:pt x="1" y="524"/>
                  </a:lnTo>
                  <a:lnTo>
                    <a:pt x="37" y="524"/>
                  </a:lnTo>
                  <a:close/>
                </a:path>
              </a:pathLst>
            </a:custGeom>
            <a:solidFill>
              <a:srgbClr val="DFE4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9"/>
            <p:cNvSpPr/>
            <p:nvPr/>
          </p:nvSpPr>
          <p:spPr>
            <a:xfrm>
              <a:off x="3490750" y="2174975"/>
              <a:ext cx="3000" cy="13125"/>
            </a:xfrm>
            <a:custGeom>
              <a:rect b="b" l="l" r="r" t="t"/>
              <a:pathLst>
                <a:path extrusionOk="0" h="525" w="120">
                  <a:moveTo>
                    <a:pt x="96" y="1"/>
                  </a:moveTo>
                  <a:cubicBezTo>
                    <a:pt x="84" y="1"/>
                    <a:pt x="84" y="13"/>
                    <a:pt x="84" y="24"/>
                  </a:cubicBezTo>
                  <a:lnTo>
                    <a:pt x="1" y="524"/>
                  </a:lnTo>
                  <a:lnTo>
                    <a:pt x="37" y="524"/>
                  </a:lnTo>
                  <a:lnTo>
                    <a:pt x="120" y="24"/>
                  </a:lnTo>
                  <a:cubicBezTo>
                    <a:pt x="120" y="13"/>
                    <a:pt x="108" y="1"/>
                    <a:pt x="96" y="1"/>
                  </a:cubicBezTo>
                  <a:close/>
                </a:path>
              </a:pathLst>
            </a:custGeom>
            <a:solidFill>
              <a:srgbClr val="1418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9"/>
            <p:cNvSpPr/>
            <p:nvPr/>
          </p:nvSpPr>
          <p:spPr>
            <a:xfrm>
              <a:off x="3399075" y="2188075"/>
              <a:ext cx="13725" cy="75925"/>
            </a:xfrm>
            <a:custGeom>
              <a:rect b="b" l="l" r="r" t="t"/>
              <a:pathLst>
                <a:path extrusionOk="0" h="3037" w="549">
                  <a:moveTo>
                    <a:pt x="1" y="0"/>
                  </a:moveTo>
                  <a:lnTo>
                    <a:pt x="501" y="3037"/>
                  </a:lnTo>
                  <a:lnTo>
                    <a:pt x="548" y="3037"/>
                  </a:lnTo>
                  <a:lnTo>
                    <a:pt x="48" y="1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9"/>
            <p:cNvSpPr/>
            <p:nvPr/>
          </p:nvSpPr>
          <p:spPr>
            <a:xfrm>
              <a:off x="3397000" y="2175275"/>
              <a:ext cx="3300" cy="13125"/>
            </a:xfrm>
            <a:custGeom>
              <a:rect b="b" l="l" r="r" t="t"/>
              <a:pathLst>
                <a:path extrusionOk="0" h="525" w="132">
                  <a:moveTo>
                    <a:pt x="24" y="1"/>
                  </a:moveTo>
                  <a:cubicBezTo>
                    <a:pt x="12" y="1"/>
                    <a:pt x="0" y="12"/>
                    <a:pt x="12" y="24"/>
                  </a:cubicBezTo>
                  <a:lnTo>
                    <a:pt x="84" y="512"/>
                  </a:lnTo>
                  <a:lnTo>
                    <a:pt x="131" y="524"/>
                  </a:lnTo>
                  <a:lnTo>
                    <a:pt x="48" y="12"/>
                  </a:lnTo>
                  <a:cubicBezTo>
                    <a:pt x="48" y="1"/>
                    <a:pt x="36" y="1"/>
                    <a:pt x="24" y="1"/>
                  </a:cubicBezTo>
                  <a:close/>
                </a:path>
              </a:pathLst>
            </a:custGeom>
            <a:solidFill>
              <a:srgbClr val="0500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9"/>
            <p:cNvSpPr/>
            <p:nvPr/>
          </p:nvSpPr>
          <p:spPr>
            <a:xfrm>
              <a:off x="3397000" y="2175275"/>
              <a:ext cx="3300" cy="13125"/>
            </a:xfrm>
            <a:custGeom>
              <a:rect b="b" l="l" r="r" t="t"/>
              <a:pathLst>
                <a:path extrusionOk="0" h="525" w="132">
                  <a:moveTo>
                    <a:pt x="48" y="12"/>
                  </a:moveTo>
                  <a:cubicBezTo>
                    <a:pt x="48" y="1"/>
                    <a:pt x="36" y="1"/>
                    <a:pt x="24" y="1"/>
                  </a:cubicBezTo>
                  <a:cubicBezTo>
                    <a:pt x="12" y="1"/>
                    <a:pt x="0" y="12"/>
                    <a:pt x="12" y="24"/>
                  </a:cubicBezTo>
                  <a:lnTo>
                    <a:pt x="84" y="512"/>
                  </a:lnTo>
                  <a:lnTo>
                    <a:pt x="131" y="524"/>
                  </a:lnTo>
                  <a:close/>
                </a:path>
              </a:pathLst>
            </a:custGeom>
            <a:solidFill>
              <a:srgbClr val="DFE4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9"/>
            <p:cNvSpPr/>
            <p:nvPr/>
          </p:nvSpPr>
          <p:spPr>
            <a:xfrm>
              <a:off x="3397000" y="2175275"/>
              <a:ext cx="3300" cy="13125"/>
            </a:xfrm>
            <a:custGeom>
              <a:rect b="b" l="l" r="r" t="t"/>
              <a:pathLst>
                <a:path extrusionOk="0" h="525" w="132">
                  <a:moveTo>
                    <a:pt x="24" y="1"/>
                  </a:moveTo>
                  <a:cubicBezTo>
                    <a:pt x="12" y="1"/>
                    <a:pt x="0" y="12"/>
                    <a:pt x="12" y="24"/>
                  </a:cubicBezTo>
                  <a:lnTo>
                    <a:pt x="84" y="512"/>
                  </a:lnTo>
                  <a:lnTo>
                    <a:pt x="131" y="524"/>
                  </a:lnTo>
                  <a:lnTo>
                    <a:pt x="48" y="12"/>
                  </a:lnTo>
                  <a:cubicBezTo>
                    <a:pt x="48" y="1"/>
                    <a:pt x="36" y="1"/>
                    <a:pt x="24" y="1"/>
                  </a:cubicBezTo>
                  <a:close/>
                </a:path>
              </a:pathLst>
            </a:custGeom>
            <a:solidFill>
              <a:srgbClr val="1418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9"/>
            <p:cNvSpPr/>
            <p:nvPr/>
          </p:nvSpPr>
          <p:spPr>
            <a:xfrm>
              <a:off x="3396100" y="2261000"/>
              <a:ext cx="104200" cy="28900"/>
            </a:xfrm>
            <a:custGeom>
              <a:rect b="b" l="l" r="r" t="t"/>
              <a:pathLst>
                <a:path extrusionOk="0" h="1156" w="4168">
                  <a:moveTo>
                    <a:pt x="2084" y="1"/>
                  </a:moveTo>
                  <a:cubicBezTo>
                    <a:pt x="1918" y="1"/>
                    <a:pt x="1751" y="1"/>
                    <a:pt x="1584" y="12"/>
                  </a:cubicBezTo>
                  <a:lnTo>
                    <a:pt x="1548" y="12"/>
                  </a:lnTo>
                  <a:cubicBezTo>
                    <a:pt x="1251" y="36"/>
                    <a:pt x="953" y="60"/>
                    <a:pt x="667" y="120"/>
                  </a:cubicBezTo>
                  <a:lnTo>
                    <a:pt x="620" y="120"/>
                  </a:lnTo>
                  <a:cubicBezTo>
                    <a:pt x="453" y="143"/>
                    <a:pt x="298" y="191"/>
                    <a:pt x="143" y="262"/>
                  </a:cubicBezTo>
                  <a:lnTo>
                    <a:pt x="108" y="286"/>
                  </a:lnTo>
                  <a:cubicBezTo>
                    <a:pt x="48" y="322"/>
                    <a:pt x="1" y="370"/>
                    <a:pt x="13" y="417"/>
                  </a:cubicBezTo>
                  <a:lnTo>
                    <a:pt x="84" y="1155"/>
                  </a:lnTo>
                  <a:cubicBezTo>
                    <a:pt x="84" y="953"/>
                    <a:pt x="977" y="774"/>
                    <a:pt x="2084" y="774"/>
                  </a:cubicBezTo>
                  <a:cubicBezTo>
                    <a:pt x="3191" y="774"/>
                    <a:pt x="4084" y="953"/>
                    <a:pt x="4084" y="1155"/>
                  </a:cubicBezTo>
                  <a:lnTo>
                    <a:pt x="4168" y="417"/>
                  </a:lnTo>
                  <a:cubicBezTo>
                    <a:pt x="4168" y="346"/>
                    <a:pt x="4073" y="274"/>
                    <a:pt x="3918" y="215"/>
                  </a:cubicBezTo>
                  <a:lnTo>
                    <a:pt x="3870" y="203"/>
                  </a:lnTo>
                  <a:cubicBezTo>
                    <a:pt x="3703" y="143"/>
                    <a:pt x="3525" y="108"/>
                    <a:pt x="3334" y="84"/>
                  </a:cubicBezTo>
                  <a:lnTo>
                    <a:pt x="3299" y="84"/>
                  </a:lnTo>
                  <a:cubicBezTo>
                    <a:pt x="3084" y="48"/>
                    <a:pt x="2822" y="24"/>
                    <a:pt x="2560" y="12"/>
                  </a:cubicBezTo>
                  <a:lnTo>
                    <a:pt x="2513" y="12"/>
                  </a:lnTo>
                  <a:cubicBezTo>
                    <a:pt x="2382" y="12"/>
                    <a:pt x="2239" y="1"/>
                    <a:pt x="208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5" name="Google Shape;685;p9"/>
          <p:cNvGrpSpPr/>
          <p:nvPr/>
        </p:nvGrpSpPr>
        <p:grpSpPr>
          <a:xfrm>
            <a:off x="1003580" y="1060294"/>
            <a:ext cx="672742" cy="769980"/>
            <a:chOff x="2979375" y="1308725"/>
            <a:chExt cx="902525" cy="1032975"/>
          </a:xfrm>
        </p:grpSpPr>
        <p:sp>
          <p:nvSpPr>
            <p:cNvPr id="686" name="Google Shape;686;p9"/>
            <p:cNvSpPr/>
            <p:nvPr/>
          </p:nvSpPr>
          <p:spPr>
            <a:xfrm>
              <a:off x="3397900" y="2280350"/>
              <a:ext cx="100325" cy="14025"/>
            </a:xfrm>
            <a:custGeom>
              <a:rect b="b" l="l" r="r" t="t"/>
              <a:pathLst>
                <a:path extrusionOk="0" h="561" w="4013">
                  <a:moveTo>
                    <a:pt x="2012" y="0"/>
                  </a:moveTo>
                  <a:cubicBezTo>
                    <a:pt x="893" y="0"/>
                    <a:pt x="0" y="179"/>
                    <a:pt x="12" y="381"/>
                  </a:cubicBezTo>
                  <a:cubicBezTo>
                    <a:pt x="12" y="453"/>
                    <a:pt x="95" y="512"/>
                    <a:pt x="226" y="560"/>
                  </a:cubicBezTo>
                  <a:lnTo>
                    <a:pt x="226" y="489"/>
                  </a:lnTo>
                  <a:cubicBezTo>
                    <a:pt x="214" y="322"/>
                    <a:pt x="1024" y="179"/>
                    <a:pt x="2012" y="179"/>
                  </a:cubicBezTo>
                  <a:cubicBezTo>
                    <a:pt x="3012" y="179"/>
                    <a:pt x="3810" y="322"/>
                    <a:pt x="3798" y="489"/>
                  </a:cubicBezTo>
                  <a:lnTo>
                    <a:pt x="3798" y="560"/>
                  </a:lnTo>
                  <a:cubicBezTo>
                    <a:pt x="3941" y="500"/>
                    <a:pt x="4012" y="441"/>
                    <a:pt x="4012" y="381"/>
                  </a:cubicBezTo>
                  <a:cubicBezTo>
                    <a:pt x="4012" y="179"/>
                    <a:pt x="3119" y="0"/>
                    <a:pt x="2012" y="0"/>
                  </a:cubicBezTo>
                  <a:close/>
                </a:path>
              </a:pathLst>
            </a:custGeom>
            <a:solidFill>
              <a:srgbClr val="8F52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9"/>
            <p:cNvSpPr/>
            <p:nvPr/>
          </p:nvSpPr>
          <p:spPr>
            <a:xfrm>
              <a:off x="3514875" y="1380525"/>
              <a:ext cx="327725" cy="741500"/>
            </a:xfrm>
            <a:custGeom>
              <a:rect b="b" l="l" r="r" t="t"/>
              <a:pathLst>
                <a:path extrusionOk="0" h="29660" w="13109">
                  <a:moveTo>
                    <a:pt x="6275" y="1"/>
                  </a:moveTo>
                  <a:lnTo>
                    <a:pt x="6275" y="1"/>
                  </a:lnTo>
                  <a:cubicBezTo>
                    <a:pt x="8942" y="1894"/>
                    <a:pt x="9954" y="4966"/>
                    <a:pt x="9323" y="10133"/>
                  </a:cubicBezTo>
                  <a:cubicBezTo>
                    <a:pt x="8549" y="16443"/>
                    <a:pt x="1667" y="26921"/>
                    <a:pt x="0" y="29385"/>
                  </a:cubicBezTo>
                  <a:cubicBezTo>
                    <a:pt x="215" y="29445"/>
                    <a:pt x="417" y="29540"/>
                    <a:pt x="596" y="29659"/>
                  </a:cubicBezTo>
                  <a:cubicBezTo>
                    <a:pt x="1965" y="28064"/>
                    <a:pt x="9335" y="19360"/>
                    <a:pt x="11430" y="14824"/>
                  </a:cubicBezTo>
                  <a:cubicBezTo>
                    <a:pt x="12728" y="12014"/>
                    <a:pt x="13109" y="8383"/>
                    <a:pt x="12168" y="5394"/>
                  </a:cubicBezTo>
                  <a:cubicBezTo>
                    <a:pt x="11335" y="2751"/>
                    <a:pt x="9466" y="620"/>
                    <a:pt x="627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9"/>
            <p:cNvSpPr/>
            <p:nvPr/>
          </p:nvSpPr>
          <p:spPr>
            <a:xfrm>
              <a:off x="3029400" y="1383500"/>
              <a:ext cx="350050" cy="736425"/>
            </a:xfrm>
            <a:custGeom>
              <a:rect b="b" l="l" r="r" t="t"/>
              <a:pathLst>
                <a:path extrusionOk="0" h="29457" w="14002">
                  <a:moveTo>
                    <a:pt x="7275" y="1"/>
                  </a:moveTo>
                  <a:cubicBezTo>
                    <a:pt x="4417" y="727"/>
                    <a:pt x="2465" y="2668"/>
                    <a:pt x="1381" y="5061"/>
                  </a:cubicBezTo>
                  <a:cubicBezTo>
                    <a:pt x="0" y="8085"/>
                    <a:pt x="12" y="11824"/>
                    <a:pt x="1334" y="14705"/>
                  </a:cubicBezTo>
                  <a:cubicBezTo>
                    <a:pt x="3393" y="19182"/>
                    <a:pt x="11633" y="27683"/>
                    <a:pt x="13383" y="29457"/>
                  </a:cubicBezTo>
                  <a:cubicBezTo>
                    <a:pt x="13573" y="29350"/>
                    <a:pt x="13788" y="29266"/>
                    <a:pt x="14002" y="29207"/>
                  </a:cubicBezTo>
                  <a:cubicBezTo>
                    <a:pt x="12049" y="26659"/>
                    <a:pt x="4358" y="16277"/>
                    <a:pt x="3608" y="10014"/>
                  </a:cubicBezTo>
                  <a:cubicBezTo>
                    <a:pt x="3000" y="4954"/>
                    <a:pt x="4405" y="1906"/>
                    <a:pt x="727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9"/>
            <p:cNvSpPr/>
            <p:nvPr/>
          </p:nvSpPr>
          <p:spPr>
            <a:xfrm>
              <a:off x="3204700" y="1319525"/>
              <a:ext cx="227450" cy="789700"/>
            </a:xfrm>
            <a:custGeom>
              <a:rect b="b" l="l" r="r" t="t"/>
              <a:pathLst>
                <a:path extrusionOk="0" h="31588" w="9098">
                  <a:moveTo>
                    <a:pt x="7871" y="0"/>
                  </a:moveTo>
                  <a:lnTo>
                    <a:pt x="7871" y="0"/>
                  </a:lnTo>
                  <a:cubicBezTo>
                    <a:pt x="6740" y="72"/>
                    <a:pt x="5621" y="310"/>
                    <a:pt x="4549" y="715"/>
                  </a:cubicBezTo>
                  <a:cubicBezTo>
                    <a:pt x="1799" y="1810"/>
                    <a:pt x="1" y="4358"/>
                    <a:pt x="263" y="10097"/>
                  </a:cubicBezTo>
                  <a:cubicBezTo>
                    <a:pt x="572" y="16740"/>
                    <a:pt x="6466" y="28897"/>
                    <a:pt x="7811" y="31587"/>
                  </a:cubicBezTo>
                  <a:cubicBezTo>
                    <a:pt x="8240" y="31528"/>
                    <a:pt x="8669" y="31480"/>
                    <a:pt x="9097" y="31468"/>
                  </a:cubicBezTo>
                  <a:cubicBezTo>
                    <a:pt x="7859" y="26075"/>
                    <a:pt x="6918" y="20610"/>
                    <a:pt x="6287" y="15097"/>
                  </a:cubicBezTo>
                  <a:cubicBezTo>
                    <a:pt x="4918" y="3167"/>
                    <a:pt x="6430" y="988"/>
                    <a:pt x="7799" y="36"/>
                  </a:cubicBezTo>
                  <a:cubicBezTo>
                    <a:pt x="7823" y="24"/>
                    <a:pt x="7847" y="12"/>
                    <a:pt x="787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9"/>
            <p:cNvSpPr/>
            <p:nvPr/>
          </p:nvSpPr>
          <p:spPr>
            <a:xfrm>
              <a:off x="3455050" y="1317125"/>
              <a:ext cx="200625" cy="793575"/>
            </a:xfrm>
            <a:custGeom>
              <a:rect b="b" l="l" r="r" t="t"/>
              <a:pathLst>
                <a:path extrusionOk="0" h="31743" w="8025">
                  <a:moveTo>
                    <a:pt x="0" y="1"/>
                  </a:moveTo>
                  <a:lnTo>
                    <a:pt x="0" y="1"/>
                  </a:lnTo>
                  <a:cubicBezTo>
                    <a:pt x="0" y="1"/>
                    <a:pt x="0" y="1"/>
                    <a:pt x="0" y="1"/>
                  </a:cubicBezTo>
                  <a:lnTo>
                    <a:pt x="0" y="1"/>
                  </a:lnTo>
                  <a:cubicBezTo>
                    <a:pt x="0" y="1"/>
                    <a:pt x="0" y="1"/>
                    <a:pt x="0" y="1"/>
                  </a:cubicBezTo>
                  <a:close/>
                  <a:moveTo>
                    <a:pt x="0" y="1"/>
                  </a:moveTo>
                  <a:cubicBezTo>
                    <a:pt x="13" y="1"/>
                    <a:pt x="1143" y="645"/>
                    <a:pt x="1822" y="3478"/>
                  </a:cubicBezTo>
                  <a:cubicBezTo>
                    <a:pt x="2119" y="4835"/>
                    <a:pt x="2286" y="6216"/>
                    <a:pt x="2298" y="7609"/>
                  </a:cubicBezTo>
                  <a:cubicBezTo>
                    <a:pt x="2465" y="14800"/>
                    <a:pt x="857" y="28469"/>
                    <a:pt x="488" y="31588"/>
                  </a:cubicBezTo>
                  <a:cubicBezTo>
                    <a:pt x="893" y="31612"/>
                    <a:pt x="1310" y="31660"/>
                    <a:pt x="1715" y="31743"/>
                  </a:cubicBezTo>
                  <a:cubicBezTo>
                    <a:pt x="2727" y="29147"/>
                    <a:pt x="7430" y="16884"/>
                    <a:pt x="7739" y="10193"/>
                  </a:cubicBezTo>
                  <a:cubicBezTo>
                    <a:pt x="8025" y="3906"/>
                    <a:pt x="6632" y="1453"/>
                    <a:pt x="3870" y="525"/>
                  </a:cubicBezTo>
                  <a:cubicBezTo>
                    <a:pt x="2786" y="156"/>
                    <a:pt x="1488" y="25"/>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9"/>
            <p:cNvSpPr/>
            <p:nvPr/>
          </p:nvSpPr>
          <p:spPr>
            <a:xfrm>
              <a:off x="2979375" y="1308725"/>
              <a:ext cx="902525" cy="871350"/>
            </a:xfrm>
            <a:custGeom>
              <a:rect b="b" l="l" r="r" t="t"/>
              <a:pathLst>
                <a:path extrusionOk="0" h="34854" w="36101">
                  <a:moveTo>
                    <a:pt x="18115" y="1"/>
                  </a:moveTo>
                  <a:cubicBezTo>
                    <a:pt x="17785" y="1"/>
                    <a:pt x="17374" y="103"/>
                    <a:pt x="16896" y="420"/>
                  </a:cubicBezTo>
                  <a:cubicBezTo>
                    <a:pt x="16872" y="432"/>
                    <a:pt x="16848" y="444"/>
                    <a:pt x="16824" y="468"/>
                  </a:cubicBezTo>
                  <a:cubicBezTo>
                    <a:pt x="15455" y="1420"/>
                    <a:pt x="13943" y="3599"/>
                    <a:pt x="15312" y="15529"/>
                  </a:cubicBezTo>
                  <a:cubicBezTo>
                    <a:pt x="15943" y="21030"/>
                    <a:pt x="16884" y="26495"/>
                    <a:pt x="18122" y="31900"/>
                  </a:cubicBezTo>
                  <a:cubicBezTo>
                    <a:pt x="17694" y="31912"/>
                    <a:pt x="17265" y="31960"/>
                    <a:pt x="16836" y="32019"/>
                  </a:cubicBezTo>
                  <a:cubicBezTo>
                    <a:pt x="15503" y="29329"/>
                    <a:pt x="9597" y="17172"/>
                    <a:pt x="9288" y="10529"/>
                  </a:cubicBezTo>
                  <a:cubicBezTo>
                    <a:pt x="9026" y="4790"/>
                    <a:pt x="10824" y="2242"/>
                    <a:pt x="13574" y="1135"/>
                  </a:cubicBezTo>
                  <a:lnTo>
                    <a:pt x="13574" y="1135"/>
                  </a:lnTo>
                  <a:cubicBezTo>
                    <a:pt x="11919" y="1599"/>
                    <a:pt x="10478" y="2194"/>
                    <a:pt x="9288" y="2992"/>
                  </a:cubicBezTo>
                  <a:cubicBezTo>
                    <a:pt x="6418" y="4897"/>
                    <a:pt x="5013" y="7945"/>
                    <a:pt x="5621" y="13005"/>
                  </a:cubicBezTo>
                  <a:cubicBezTo>
                    <a:pt x="6371" y="19268"/>
                    <a:pt x="14062" y="29650"/>
                    <a:pt x="16015" y="32198"/>
                  </a:cubicBezTo>
                  <a:cubicBezTo>
                    <a:pt x="15800" y="32257"/>
                    <a:pt x="15586" y="32341"/>
                    <a:pt x="15384" y="32448"/>
                  </a:cubicBezTo>
                  <a:cubicBezTo>
                    <a:pt x="13645" y="30674"/>
                    <a:pt x="5406" y="22173"/>
                    <a:pt x="3347" y="17696"/>
                  </a:cubicBezTo>
                  <a:cubicBezTo>
                    <a:pt x="2013" y="14815"/>
                    <a:pt x="2001" y="11076"/>
                    <a:pt x="3382" y="8052"/>
                  </a:cubicBezTo>
                  <a:lnTo>
                    <a:pt x="3382" y="8052"/>
                  </a:lnTo>
                  <a:cubicBezTo>
                    <a:pt x="1" y="10898"/>
                    <a:pt x="37" y="17339"/>
                    <a:pt x="3001" y="21578"/>
                  </a:cubicBezTo>
                  <a:cubicBezTo>
                    <a:pt x="5656" y="25388"/>
                    <a:pt x="13395" y="31674"/>
                    <a:pt x="14931" y="32912"/>
                  </a:cubicBezTo>
                  <a:cubicBezTo>
                    <a:pt x="14919" y="32996"/>
                    <a:pt x="14943" y="33079"/>
                    <a:pt x="14991" y="33150"/>
                  </a:cubicBezTo>
                  <a:lnTo>
                    <a:pt x="16027" y="34853"/>
                  </a:lnTo>
                  <a:cubicBezTo>
                    <a:pt x="16027" y="34853"/>
                    <a:pt x="16027" y="34841"/>
                    <a:pt x="16039" y="34841"/>
                  </a:cubicBezTo>
                  <a:cubicBezTo>
                    <a:pt x="16086" y="34603"/>
                    <a:pt x="17229" y="34413"/>
                    <a:pt x="18622" y="34413"/>
                  </a:cubicBezTo>
                  <a:cubicBezTo>
                    <a:pt x="20015" y="34413"/>
                    <a:pt x="21170" y="34603"/>
                    <a:pt x="21206" y="34841"/>
                  </a:cubicBezTo>
                  <a:lnTo>
                    <a:pt x="22254" y="33139"/>
                  </a:lnTo>
                  <a:cubicBezTo>
                    <a:pt x="22301" y="33067"/>
                    <a:pt x="22325" y="32984"/>
                    <a:pt x="22301" y="32889"/>
                  </a:cubicBezTo>
                  <a:cubicBezTo>
                    <a:pt x="23349" y="31912"/>
                    <a:pt x="30171" y="25483"/>
                    <a:pt x="32886" y="21578"/>
                  </a:cubicBezTo>
                  <a:cubicBezTo>
                    <a:pt x="35934" y="17268"/>
                    <a:pt x="36101" y="11838"/>
                    <a:pt x="33588" y="8266"/>
                  </a:cubicBezTo>
                  <a:lnTo>
                    <a:pt x="33588" y="8266"/>
                  </a:lnTo>
                  <a:cubicBezTo>
                    <a:pt x="34541" y="11255"/>
                    <a:pt x="34160" y="14886"/>
                    <a:pt x="32862" y="17696"/>
                  </a:cubicBezTo>
                  <a:cubicBezTo>
                    <a:pt x="30767" y="22232"/>
                    <a:pt x="23385" y="30948"/>
                    <a:pt x="22027" y="32531"/>
                  </a:cubicBezTo>
                  <a:cubicBezTo>
                    <a:pt x="21837" y="32412"/>
                    <a:pt x="21635" y="32317"/>
                    <a:pt x="21432" y="32257"/>
                  </a:cubicBezTo>
                  <a:cubicBezTo>
                    <a:pt x="23099" y="29793"/>
                    <a:pt x="29981" y="19304"/>
                    <a:pt x="30755" y="13005"/>
                  </a:cubicBezTo>
                  <a:cubicBezTo>
                    <a:pt x="31386" y="7838"/>
                    <a:pt x="30362" y="4766"/>
                    <a:pt x="27707" y="2873"/>
                  </a:cubicBezTo>
                  <a:cubicBezTo>
                    <a:pt x="26468" y="1980"/>
                    <a:pt x="24873" y="1337"/>
                    <a:pt x="22908" y="861"/>
                  </a:cubicBezTo>
                  <a:lnTo>
                    <a:pt x="22908" y="861"/>
                  </a:lnTo>
                  <a:cubicBezTo>
                    <a:pt x="25659" y="1789"/>
                    <a:pt x="27064" y="4242"/>
                    <a:pt x="26778" y="10529"/>
                  </a:cubicBezTo>
                  <a:cubicBezTo>
                    <a:pt x="26468" y="17220"/>
                    <a:pt x="21765" y="29483"/>
                    <a:pt x="20753" y="32079"/>
                  </a:cubicBezTo>
                  <a:cubicBezTo>
                    <a:pt x="20337" y="31996"/>
                    <a:pt x="19932" y="31948"/>
                    <a:pt x="19515" y="31924"/>
                  </a:cubicBezTo>
                  <a:cubicBezTo>
                    <a:pt x="19896" y="28805"/>
                    <a:pt x="21504" y="15136"/>
                    <a:pt x="21337" y="7945"/>
                  </a:cubicBezTo>
                  <a:cubicBezTo>
                    <a:pt x="21313" y="6552"/>
                    <a:pt x="21158" y="5171"/>
                    <a:pt x="20861" y="3814"/>
                  </a:cubicBezTo>
                  <a:cubicBezTo>
                    <a:pt x="20027" y="1373"/>
                    <a:pt x="19051" y="337"/>
                    <a:pt x="19051" y="337"/>
                  </a:cubicBezTo>
                  <a:cubicBezTo>
                    <a:pt x="19051" y="337"/>
                    <a:pt x="18714" y="1"/>
                    <a:pt x="1811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9"/>
            <p:cNvSpPr/>
            <p:nvPr/>
          </p:nvSpPr>
          <p:spPr>
            <a:xfrm>
              <a:off x="3380625" y="2169025"/>
              <a:ext cx="129200" cy="22650"/>
            </a:xfrm>
            <a:custGeom>
              <a:rect b="b" l="l" r="r" t="t"/>
              <a:pathLst>
                <a:path extrusionOk="0" h="906" w="5168">
                  <a:moveTo>
                    <a:pt x="2584" y="1"/>
                  </a:moveTo>
                  <a:cubicBezTo>
                    <a:pt x="1191" y="1"/>
                    <a:pt x="60" y="191"/>
                    <a:pt x="0" y="429"/>
                  </a:cubicBezTo>
                  <a:cubicBezTo>
                    <a:pt x="12" y="429"/>
                    <a:pt x="12" y="441"/>
                    <a:pt x="24" y="453"/>
                  </a:cubicBezTo>
                  <a:lnTo>
                    <a:pt x="36" y="524"/>
                  </a:lnTo>
                  <a:cubicBezTo>
                    <a:pt x="131" y="620"/>
                    <a:pt x="381" y="703"/>
                    <a:pt x="739" y="762"/>
                  </a:cubicBezTo>
                  <a:lnTo>
                    <a:pt x="667" y="274"/>
                  </a:lnTo>
                  <a:cubicBezTo>
                    <a:pt x="655" y="262"/>
                    <a:pt x="667" y="251"/>
                    <a:pt x="679" y="251"/>
                  </a:cubicBezTo>
                  <a:cubicBezTo>
                    <a:pt x="691" y="251"/>
                    <a:pt x="703" y="251"/>
                    <a:pt x="703" y="262"/>
                  </a:cubicBezTo>
                  <a:lnTo>
                    <a:pt x="786" y="774"/>
                  </a:lnTo>
                  <a:cubicBezTo>
                    <a:pt x="1108" y="822"/>
                    <a:pt x="1441" y="858"/>
                    <a:pt x="1775" y="882"/>
                  </a:cubicBezTo>
                  <a:lnTo>
                    <a:pt x="1703" y="286"/>
                  </a:lnTo>
                  <a:cubicBezTo>
                    <a:pt x="1691" y="274"/>
                    <a:pt x="1703" y="274"/>
                    <a:pt x="1715" y="262"/>
                  </a:cubicBezTo>
                  <a:cubicBezTo>
                    <a:pt x="1727" y="262"/>
                    <a:pt x="1739" y="274"/>
                    <a:pt x="1739" y="286"/>
                  </a:cubicBezTo>
                  <a:lnTo>
                    <a:pt x="1822" y="882"/>
                  </a:lnTo>
                  <a:cubicBezTo>
                    <a:pt x="2060" y="893"/>
                    <a:pt x="2322" y="905"/>
                    <a:pt x="2584" y="905"/>
                  </a:cubicBezTo>
                  <a:cubicBezTo>
                    <a:pt x="2906" y="905"/>
                    <a:pt x="3215" y="893"/>
                    <a:pt x="3501" y="870"/>
                  </a:cubicBezTo>
                  <a:lnTo>
                    <a:pt x="3572" y="286"/>
                  </a:lnTo>
                  <a:cubicBezTo>
                    <a:pt x="3581" y="278"/>
                    <a:pt x="3583" y="269"/>
                    <a:pt x="3588" y="269"/>
                  </a:cubicBezTo>
                  <a:cubicBezTo>
                    <a:pt x="3590" y="269"/>
                    <a:pt x="3593" y="271"/>
                    <a:pt x="3596" y="274"/>
                  </a:cubicBezTo>
                  <a:cubicBezTo>
                    <a:pt x="3608" y="274"/>
                    <a:pt x="3620" y="274"/>
                    <a:pt x="3608" y="286"/>
                  </a:cubicBezTo>
                  <a:lnTo>
                    <a:pt x="3537" y="870"/>
                  </a:lnTo>
                  <a:cubicBezTo>
                    <a:pt x="3858" y="846"/>
                    <a:pt x="4156" y="810"/>
                    <a:pt x="4394" y="774"/>
                  </a:cubicBezTo>
                  <a:lnTo>
                    <a:pt x="4489" y="262"/>
                  </a:lnTo>
                  <a:cubicBezTo>
                    <a:pt x="4489" y="251"/>
                    <a:pt x="4489" y="251"/>
                    <a:pt x="4501" y="251"/>
                  </a:cubicBezTo>
                  <a:cubicBezTo>
                    <a:pt x="4513" y="251"/>
                    <a:pt x="4525" y="262"/>
                    <a:pt x="4525" y="274"/>
                  </a:cubicBezTo>
                  <a:lnTo>
                    <a:pt x="4442" y="762"/>
                  </a:lnTo>
                  <a:cubicBezTo>
                    <a:pt x="4811" y="691"/>
                    <a:pt x="5061" y="608"/>
                    <a:pt x="5144" y="524"/>
                  </a:cubicBezTo>
                  <a:lnTo>
                    <a:pt x="5156" y="453"/>
                  </a:lnTo>
                  <a:cubicBezTo>
                    <a:pt x="5156" y="441"/>
                    <a:pt x="5168" y="441"/>
                    <a:pt x="5168" y="441"/>
                  </a:cubicBezTo>
                  <a:cubicBezTo>
                    <a:pt x="5132" y="191"/>
                    <a:pt x="3977" y="1"/>
                    <a:pt x="2584" y="1"/>
                  </a:cubicBezTo>
                  <a:close/>
                </a:path>
              </a:pathLst>
            </a:custGeom>
            <a:solidFill>
              <a:srgbClr val="0500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9"/>
            <p:cNvSpPr/>
            <p:nvPr/>
          </p:nvSpPr>
          <p:spPr>
            <a:xfrm>
              <a:off x="3380625" y="2169025"/>
              <a:ext cx="129200" cy="22650"/>
            </a:xfrm>
            <a:custGeom>
              <a:rect b="b" l="l" r="r" t="t"/>
              <a:pathLst>
                <a:path extrusionOk="0" h="906" w="5168">
                  <a:moveTo>
                    <a:pt x="36" y="524"/>
                  </a:moveTo>
                  <a:cubicBezTo>
                    <a:pt x="131" y="620"/>
                    <a:pt x="381" y="703"/>
                    <a:pt x="739" y="762"/>
                  </a:cubicBezTo>
                  <a:lnTo>
                    <a:pt x="667" y="274"/>
                  </a:lnTo>
                  <a:cubicBezTo>
                    <a:pt x="655" y="262"/>
                    <a:pt x="667" y="251"/>
                    <a:pt x="679" y="251"/>
                  </a:cubicBezTo>
                  <a:cubicBezTo>
                    <a:pt x="691" y="251"/>
                    <a:pt x="703" y="251"/>
                    <a:pt x="703" y="262"/>
                  </a:cubicBezTo>
                  <a:lnTo>
                    <a:pt x="786" y="774"/>
                  </a:lnTo>
                  <a:cubicBezTo>
                    <a:pt x="1108" y="822"/>
                    <a:pt x="1441" y="858"/>
                    <a:pt x="1775" y="882"/>
                  </a:cubicBezTo>
                  <a:lnTo>
                    <a:pt x="1703" y="286"/>
                  </a:lnTo>
                  <a:cubicBezTo>
                    <a:pt x="1691" y="274"/>
                    <a:pt x="1703" y="274"/>
                    <a:pt x="1715" y="262"/>
                  </a:cubicBezTo>
                  <a:cubicBezTo>
                    <a:pt x="1727" y="262"/>
                    <a:pt x="1739" y="274"/>
                    <a:pt x="1739" y="286"/>
                  </a:cubicBezTo>
                  <a:lnTo>
                    <a:pt x="1822" y="882"/>
                  </a:lnTo>
                  <a:cubicBezTo>
                    <a:pt x="2060" y="893"/>
                    <a:pt x="2322" y="905"/>
                    <a:pt x="2584" y="905"/>
                  </a:cubicBezTo>
                  <a:cubicBezTo>
                    <a:pt x="2906" y="905"/>
                    <a:pt x="3215" y="893"/>
                    <a:pt x="3501" y="870"/>
                  </a:cubicBezTo>
                  <a:lnTo>
                    <a:pt x="3572" y="286"/>
                  </a:lnTo>
                  <a:cubicBezTo>
                    <a:pt x="3584" y="274"/>
                    <a:pt x="3584" y="262"/>
                    <a:pt x="3596" y="274"/>
                  </a:cubicBezTo>
                  <a:lnTo>
                    <a:pt x="3596" y="274"/>
                  </a:lnTo>
                  <a:cubicBezTo>
                    <a:pt x="3608" y="274"/>
                    <a:pt x="3620" y="274"/>
                    <a:pt x="3608" y="286"/>
                  </a:cubicBezTo>
                  <a:lnTo>
                    <a:pt x="3537" y="870"/>
                  </a:lnTo>
                  <a:cubicBezTo>
                    <a:pt x="3858" y="846"/>
                    <a:pt x="4156" y="810"/>
                    <a:pt x="4394" y="774"/>
                  </a:cubicBezTo>
                  <a:lnTo>
                    <a:pt x="4489" y="262"/>
                  </a:lnTo>
                  <a:cubicBezTo>
                    <a:pt x="4489" y="251"/>
                    <a:pt x="4489" y="251"/>
                    <a:pt x="4501" y="251"/>
                  </a:cubicBezTo>
                  <a:cubicBezTo>
                    <a:pt x="4513" y="251"/>
                    <a:pt x="4525" y="262"/>
                    <a:pt x="4525" y="274"/>
                  </a:cubicBezTo>
                  <a:lnTo>
                    <a:pt x="4442" y="762"/>
                  </a:lnTo>
                  <a:cubicBezTo>
                    <a:pt x="4811" y="691"/>
                    <a:pt x="5061" y="608"/>
                    <a:pt x="5144" y="524"/>
                  </a:cubicBezTo>
                  <a:lnTo>
                    <a:pt x="5156" y="453"/>
                  </a:lnTo>
                  <a:cubicBezTo>
                    <a:pt x="5156" y="441"/>
                    <a:pt x="5168" y="441"/>
                    <a:pt x="5168" y="441"/>
                  </a:cubicBezTo>
                  <a:cubicBezTo>
                    <a:pt x="5132" y="191"/>
                    <a:pt x="3977" y="1"/>
                    <a:pt x="2584" y="1"/>
                  </a:cubicBezTo>
                  <a:cubicBezTo>
                    <a:pt x="1191" y="1"/>
                    <a:pt x="60" y="191"/>
                    <a:pt x="0" y="429"/>
                  </a:cubicBezTo>
                  <a:cubicBezTo>
                    <a:pt x="12" y="429"/>
                    <a:pt x="12" y="441"/>
                    <a:pt x="24" y="453"/>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9"/>
            <p:cNvSpPr/>
            <p:nvPr/>
          </p:nvSpPr>
          <p:spPr>
            <a:xfrm>
              <a:off x="3403250" y="2284825"/>
              <a:ext cx="89925" cy="50025"/>
            </a:xfrm>
            <a:custGeom>
              <a:rect b="b" l="l" r="r" t="t"/>
              <a:pathLst>
                <a:path extrusionOk="0" h="2001" w="3597">
                  <a:moveTo>
                    <a:pt x="1798" y="0"/>
                  </a:moveTo>
                  <a:cubicBezTo>
                    <a:pt x="798" y="0"/>
                    <a:pt x="0" y="143"/>
                    <a:pt x="12" y="310"/>
                  </a:cubicBezTo>
                  <a:lnTo>
                    <a:pt x="12" y="381"/>
                  </a:lnTo>
                  <a:lnTo>
                    <a:pt x="119" y="2000"/>
                  </a:lnTo>
                  <a:cubicBezTo>
                    <a:pt x="119" y="1845"/>
                    <a:pt x="858" y="1726"/>
                    <a:pt x="1798" y="1726"/>
                  </a:cubicBezTo>
                  <a:cubicBezTo>
                    <a:pt x="2727" y="1726"/>
                    <a:pt x="3477" y="1845"/>
                    <a:pt x="3477" y="2000"/>
                  </a:cubicBezTo>
                  <a:lnTo>
                    <a:pt x="3572" y="381"/>
                  </a:lnTo>
                  <a:lnTo>
                    <a:pt x="3572" y="310"/>
                  </a:lnTo>
                  <a:cubicBezTo>
                    <a:pt x="3596" y="143"/>
                    <a:pt x="2798" y="0"/>
                    <a:pt x="179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9"/>
            <p:cNvSpPr/>
            <p:nvPr/>
          </p:nvSpPr>
          <p:spPr>
            <a:xfrm>
              <a:off x="3405925" y="2327975"/>
              <a:ext cx="84550" cy="13725"/>
            </a:xfrm>
            <a:custGeom>
              <a:rect b="b" l="l" r="r" t="t"/>
              <a:pathLst>
                <a:path extrusionOk="0" h="549" w="3382">
                  <a:moveTo>
                    <a:pt x="1691" y="0"/>
                  </a:moveTo>
                  <a:cubicBezTo>
                    <a:pt x="763" y="0"/>
                    <a:pt x="1" y="119"/>
                    <a:pt x="12" y="274"/>
                  </a:cubicBezTo>
                  <a:cubicBezTo>
                    <a:pt x="24" y="417"/>
                    <a:pt x="774" y="548"/>
                    <a:pt x="1691" y="548"/>
                  </a:cubicBezTo>
                  <a:cubicBezTo>
                    <a:pt x="2608" y="548"/>
                    <a:pt x="3358" y="417"/>
                    <a:pt x="3370" y="274"/>
                  </a:cubicBezTo>
                  <a:cubicBezTo>
                    <a:pt x="3382" y="119"/>
                    <a:pt x="2632" y="0"/>
                    <a:pt x="169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9"/>
            <p:cNvSpPr/>
            <p:nvPr/>
          </p:nvSpPr>
          <p:spPr>
            <a:xfrm>
              <a:off x="3380325" y="2180050"/>
              <a:ext cx="19675" cy="88125"/>
            </a:xfrm>
            <a:custGeom>
              <a:rect b="b" l="l" r="r" t="t"/>
              <a:pathLst>
                <a:path extrusionOk="0" h="3525" w="787">
                  <a:moveTo>
                    <a:pt x="12" y="0"/>
                  </a:moveTo>
                  <a:cubicBezTo>
                    <a:pt x="12" y="0"/>
                    <a:pt x="1" y="12"/>
                    <a:pt x="12" y="12"/>
                  </a:cubicBezTo>
                  <a:lnTo>
                    <a:pt x="12" y="0"/>
                  </a:lnTo>
                  <a:close/>
                  <a:moveTo>
                    <a:pt x="12" y="12"/>
                  </a:moveTo>
                  <a:cubicBezTo>
                    <a:pt x="12" y="23"/>
                    <a:pt x="15" y="37"/>
                    <a:pt x="20" y="50"/>
                  </a:cubicBezTo>
                  <a:lnTo>
                    <a:pt x="20" y="50"/>
                  </a:lnTo>
                  <a:lnTo>
                    <a:pt x="12" y="12"/>
                  </a:lnTo>
                  <a:close/>
                  <a:moveTo>
                    <a:pt x="20" y="50"/>
                  </a:moveTo>
                  <a:lnTo>
                    <a:pt x="751" y="3524"/>
                  </a:lnTo>
                  <a:lnTo>
                    <a:pt x="786" y="3500"/>
                  </a:lnTo>
                  <a:lnTo>
                    <a:pt x="48" y="83"/>
                  </a:lnTo>
                  <a:cubicBezTo>
                    <a:pt x="36" y="77"/>
                    <a:pt x="26" y="64"/>
                    <a:pt x="20" y="5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9"/>
            <p:cNvSpPr/>
            <p:nvPr/>
          </p:nvSpPr>
          <p:spPr>
            <a:xfrm>
              <a:off x="3380325" y="2180050"/>
              <a:ext cx="325" cy="300"/>
            </a:xfrm>
            <a:custGeom>
              <a:rect b="b" l="l" r="r" t="t"/>
              <a:pathLst>
                <a:path extrusionOk="0" h="12" w="13">
                  <a:moveTo>
                    <a:pt x="1" y="0"/>
                  </a:moveTo>
                  <a:lnTo>
                    <a:pt x="1" y="12"/>
                  </a:lnTo>
                  <a:cubicBezTo>
                    <a:pt x="1" y="0"/>
                    <a:pt x="12" y="0"/>
                    <a:pt x="12" y="0"/>
                  </a:cubicBezTo>
                  <a:close/>
                </a:path>
              </a:pathLst>
            </a:custGeom>
            <a:solidFill>
              <a:srgbClr val="DA0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9"/>
            <p:cNvSpPr/>
            <p:nvPr/>
          </p:nvSpPr>
          <p:spPr>
            <a:xfrm>
              <a:off x="3380325" y="2180050"/>
              <a:ext cx="325" cy="300"/>
            </a:xfrm>
            <a:custGeom>
              <a:rect b="b" l="l" r="r" t="t"/>
              <a:pathLst>
                <a:path extrusionOk="0" h="12" w="13">
                  <a:moveTo>
                    <a:pt x="1" y="0"/>
                  </a:moveTo>
                  <a:lnTo>
                    <a:pt x="1" y="12"/>
                  </a:lnTo>
                  <a:cubicBezTo>
                    <a:pt x="1" y="0"/>
                    <a:pt x="12" y="0"/>
                    <a:pt x="12" y="0"/>
                  </a:cubicBezTo>
                  <a:close/>
                </a:path>
              </a:pathLst>
            </a:custGeom>
            <a:solidFill>
              <a:srgbClr val="1418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9"/>
            <p:cNvSpPr/>
            <p:nvPr/>
          </p:nvSpPr>
          <p:spPr>
            <a:xfrm>
              <a:off x="3380625" y="2179925"/>
              <a:ext cx="925" cy="2225"/>
            </a:xfrm>
            <a:custGeom>
              <a:rect b="b" l="l" r="r" t="t"/>
              <a:pathLst>
                <a:path extrusionOk="0" h="89" w="37">
                  <a:moveTo>
                    <a:pt x="8" y="0"/>
                  </a:moveTo>
                  <a:cubicBezTo>
                    <a:pt x="6" y="0"/>
                    <a:pt x="4" y="2"/>
                    <a:pt x="0" y="5"/>
                  </a:cubicBezTo>
                  <a:cubicBezTo>
                    <a:pt x="0" y="5"/>
                    <a:pt x="0" y="5"/>
                    <a:pt x="0" y="17"/>
                  </a:cubicBezTo>
                  <a:cubicBezTo>
                    <a:pt x="0" y="41"/>
                    <a:pt x="12" y="76"/>
                    <a:pt x="36" y="88"/>
                  </a:cubicBezTo>
                  <a:lnTo>
                    <a:pt x="24" y="17"/>
                  </a:lnTo>
                  <a:cubicBezTo>
                    <a:pt x="16" y="9"/>
                    <a:pt x="13" y="0"/>
                    <a:pt x="8" y="0"/>
                  </a:cubicBezTo>
                  <a:close/>
                </a:path>
              </a:pathLst>
            </a:custGeom>
            <a:solidFill>
              <a:srgbClr val="0500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9"/>
            <p:cNvSpPr/>
            <p:nvPr/>
          </p:nvSpPr>
          <p:spPr>
            <a:xfrm>
              <a:off x="3380625" y="2179750"/>
              <a:ext cx="925" cy="2400"/>
            </a:xfrm>
            <a:custGeom>
              <a:rect b="b" l="l" r="r" t="t"/>
              <a:pathLst>
                <a:path extrusionOk="0" h="96" w="37">
                  <a:moveTo>
                    <a:pt x="36" y="95"/>
                  </a:moveTo>
                  <a:lnTo>
                    <a:pt x="24" y="24"/>
                  </a:lnTo>
                  <a:cubicBezTo>
                    <a:pt x="12" y="12"/>
                    <a:pt x="12" y="0"/>
                    <a:pt x="0" y="12"/>
                  </a:cubicBezTo>
                  <a:cubicBezTo>
                    <a:pt x="0" y="12"/>
                    <a:pt x="0" y="12"/>
                    <a:pt x="0" y="24"/>
                  </a:cubicBezTo>
                  <a:cubicBezTo>
                    <a:pt x="0" y="48"/>
                    <a:pt x="12" y="83"/>
                    <a:pt x="36" y="95"/>
                  </a:cubicBezTo>
                  <a:close/>
                </a:path>
              </a:pathLst>
            </a:custGeom>
            <a:solidFill>
              <a:srgbClr val="DFE4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9"/>
            <p:cNvSpPr/>
            <p:nvPr/>
          </p:nvSpPr>
          <p:spPr>
            <a:xfrm>
              <a:off x="3380625" y="2179925"/>
              <a:ext cx="925" cy="2225"/>
            </a:xfrm>
            <a:custGeom>
              <a:rect b="b" l="l" r="r" t="t"/>
              <a:pathLst>
                <a:path extrusionOk="0" h="89" w="37">
                  <a:moveTo>
                    <a:pt x="8" y="0"/>
                  </a:moveTo>
                  <a:cubicBezTo>
                    <a:pt x="6" y="0"/>
                    <a:pt x="4" y="2"/>
                    <a:pt x="0" y="5"/>
                  </a:cubicBezTo>
                  <a:cubicBezTo>
                    <a:pt x="0" y="5"/>
                    <a:pt x="0" y="5"/>
                    <a:pt x="0" y="17"/>
                  </a:cubicBezTo>
                  <a:cubicBezTo>
                    <a:pt x="0" y="41"/>
                    <a:pt x="12" y="76"/>
                    <a:pt x="36" y="88"/>
                  </a:cubicBezTo>
                  <a:lnTo>
                    <a:pt x="24" y="17"/>
                  </a:lnTo>
                  <a:cubicBezTo>
                    <a:pt x="16" y="9"/>
                    <a:pt x="13" y="0"/>
                    <a:pt x="8" y="0"/>
                  </a:cubicBezTo>
                  <a:close/>
                </a:path>
              </a:pathLst>
            </a:custGeom>
            <a:solidFill>
              <a:srgbClr val="1418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9"/>
            <p:cNvSpPr/>
            <p:nvPr/>
          </p:nvSpPr>
          <p:spPr>
            <a:xfrm>
              <a:off x="3492850" y="2180050"/>
              <a:ext cx="17575" cy="86325"/>
            </a:xfrm>
            <a:custGeom>
              <a:rect b="b" l="l" r="r" t="t"/>
              <a:pathLst>
                <a:path extrusionOk="0" h="3453" w="703">
                  <a:moveTo>
                    <a:pt x="691" y="0"/>
                  </a:moveTo>
                  <a:lnTo>
                    <a:pt x="691" y="12"/>
                  </a:lnTo>
                  <a:cubicBezTo>
                    <a:pt x="679" y="36"/>
                    <a:pt x="667" y="60"/>
                    <a:pt x="655" y="83"/>
                  </a:cubicBezTo>
                  <a:lnTo>
                    <a:pt x="0" y="3441"/>
                  </a:lnTo>
                  <a:lnTo>
                    <a:pt x="36" y="3453"/>
                  </a:lnTo>
                  <a:lnTo>
                    <a:pt x="703" y="12"/>
                  </a:lnTo>
                  <a:cubicBezTo>
                    <a:pt x="703" y="12"/>
                    <a:pt x="703" y="0"/>
                    <a:pt x="69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9"/>
            <p:cNvSpPr/>
            <p:nvPr/>
          </p:nvSpPr>
          <p:spPr>
            <a:xfrm>
              <a:off x="3509800" y="2180050"/>
              <a:ext cx="325" cy="300"/>
            </a:xfrm>
            <a:custGeom>
              <a:rect b="b" l="l" r="r" t="t"/>
              <a:pathLst>
                <a:path extrusionOk="0" h="12" w="13">
                  <a:moveTo>
                    <a:pt x="1" y="0"/>
                  </a:moveTo>
                  <a:lnTo>
                    <a:pt x="1" y="12"/>
                  </a:lnTo>
                  <a:lnTo>
                    <a:pt x="13" y="0"/>
                  </a:lnTo>
                  <a:close/>
                </a:path>
              </a:pathLst>
            </a:custGeom>
            <a:solidFill>
              <a:srgbClr val="DA0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9"/>
            <p:cNvSpPr/>
            <p:nvPr/>
          </p:nvSpPr>
          <p:spPr>
            <a:xfrm>
              <a:off x="3509800" y="2180050"/>
              <a:ext cx="325" cy="300"/>
            </a:xfrm>
            <a:custGeom>
              <a:rect b="b" l="l" r="r" t="t"/>
              <a:pathLst>
                <a:path extrusionOk="0" h="12" w="13">
                  <a:moveTo>
                    <a:pt x="1" y="0"/>
                  </a:moveTo>
                  <a:lnTo>
                    <a:pt x="1" y="12"/>
                  </a:lnTo>
                  <a:lnTo>
                    <a:pt x="13" y="0"/>
                  </a:lnTo>
                  <a:close/>
                </a:path>
              </a:pathLst>
            </a:custGeom>
            <a:solidFill>
              <a:srgbClr val="1418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9"/>
            <p:cNvSpPr/>
            <p:nvPr/>
          </p:nvSpPr>
          <p:spPr>
            <a:xfrm>
              <a:off x="3509200" y="2179925"/>
              <a:ext cx="925" cy="2225"/>
            </a:xfrm>
            <a:custGeom>
              <a:rect b="b" l="l" r="r" t="t"/>
              <a:pathLst>
                <a:path extrusionOk="0" h="89" w="37">
                  <a:moveTo>
                    <a:pt x="32" y="0"/>
                  </a:moveTo>
                  <a:cubicBezTo>
                    <a:pt x="25" y="0"/>
                    <a:pt x="13" y="9"/>
                    <a:pt x="13" y="17"/>
                  </a:cubicBezTo>
                  <a:lnTo>
                    <a:pt x="1" y="88"/>
                  </a:lnTo>
                  <a:cubicBezTo>
                    <a:pt x="13" y="65"/>
                    <a:pt x="25" y="41"/>
                    <a:pt x="37" y="17"/>
                  </a:cubicBezTo>
                  <a:lnTo>
                    <a:pt x="37" y="5"/>
                  </a:lnTo>
                  <a:cubicBezTo>
                    <a:pt x="37" y="2"/>
                    <a:pt x="35" y="0"/>
                    <a:pt x="32" y="0"/>
                  </a:cubicBezTo>
                  <a:close/>
                </a:path>
              </a:pathLst>
            </a:custGeom>
            <a:solidFill>
              <a:srgbClr val="0500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9"/>
            <p:cNvSpPr/>
            <p:nvPr/>
          </p:nvSpPr>
          <p:spPr>
            <a:xfrm>
              <a:off x="3509200" y="2179750"/>
              <a:ext cx="925" cy="2400"/>
            </a:xfrm>
            <a:custGeom>
              <a:rect b="b" l="l" r="r" t="t"/>
              <a:pathLst>
                <a:path extrusionOk="0" h="96" w="37">
                  <a:moveTo>
                    <a:pt x="1" y="95"/>
                  </a:moveTo>
                  <a:cubicBezTo>
                    <a:pt x="13" y="72"/>
                    <a:pt x="25" y="48"/>
                    <a:pt x="37" y="24"/>
                  </a:cubicBezTo>
                  <a:lnTo>
                    <a:pt x="37" y="12"/>
                  </a:lnTo>
                  <a:cubicBezTo>
                    <a:pt x="37" y="0"/>
                    <a:pt x="13" y="12"/>
                    <a:pt x="13" y="24"/>
                  </a:cubicBezTo>
                  <a:close/>
                </a:path>
              </a:pathLst>
            </a:custGeom>
            <a:solidFill>
              <a:srgbClr val="DFE4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9"/>
            <p:cNvSpPr/>
            <p:nvPr/>
          </p:nvSpPr>
          <p:spPr>
            <a:xfrm>
              <a:off x="3509200" y="2179925"/>
              <a:ext cx="925" cy="2225"/>
            </a:xfrm>
            <a:custGeom>
              <a:rect b="b" l="l" r="r" t="t"/>
              <a:pathLst>
                <a:path extrusionOk="0" h="89" w="37">
                  <a:moveTo>
                    <a:pt x="32" y="0"/>
                  </a:moveTo>
                  <a:cubicBezTo>
                    <a:pt x="25" y="0"/>
                    <a:pt x="13" y="9"/>
                    <a:pt x="13" y="17"/>
                  </a:cubicBezTo>
                  <a:lnTo>
                    <a:pt x="1" y="88"/>
                  </a:lnTo>
                  <a:cubicBezTo>
                    <a:pt x="13" y="65"/>
                    <a:pt x="25" y="41"/>
                    <a:pt x="37" y="17"/>
                  </a:cubicBezTo>
                  <a:lnTo>
                    <a:pt x="37" y="5"/>
                  </a:lnTo>
                  <a:cubicBezTo>
                    <a:pt x="37" y="2"/>
                    <a:pt x="35" y="0"/>
                    <a:pt x="32" y="0"/>
                  </a:cubicBezTo>
                  <a:close/>
                </a:path>
              </a:pathLst>
            </a:custGeom>
            <a:solidFill>
              <a:srgbClr val="1418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9"/>
            <p:cNvSpPr/>
            <p:nvPr/>
          </p:nvSpPr>
          <p:spPr>
            <a:xfrm>
              <a:off x="3458900" y="2190750"/>
              <a:ext cx="10150" cy="70575"/>
            </a:xfrm>
            <a:custGeom>
              <a:rect b="b" l="l" r="r" t="t"/>
              <a:pathLst>
                <a:path extrusionOk="0" h="2823" w="406">
                  <a:moveTo>
                    <a:pt x="370" y="1"/>
                  </a:moveTo>
                  <a:lnTo>
                    <a:pt x="1" y="2822"/>
                  </a:lnTo>
                  <a:lnTo>
                    <a:pt x="37" y="2822"/>
                  </a:lnTo>
                  <a:lnTo>
                    <a:pt x="40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9"/>
            <p:cNvSpPr/>
            <p:nvPr/>
          </p:nvSpPr>
          <p:spPr>
            <a:xfrm>
              <a:off x="3468125" y="2175575"/>
              <a:ext cx="3000" cy="15200"/>
            </a:xfrm>
            <a:custGeom>
              <a:rect b="b" l="l" r="r" t="t"/>
              <a:pathLst>
                <a:path extrusionOk="0" h="608" w="120">
                  <a:moveTo>
                    <a:pt x="96" y="0"/>
                  </a:moveTo>
                  <a:cubicBezTo>
                    <a:pt x="84" y="0"/>
                    <a:pt x="84" y="12"/>
                    <a:pt x="84" y="24"/>
                  </a:cubicBezTo>
                  <a:lnTo>
                    <a:pt x="1" y="608"/>
                  </a:lnTo>
                  <a:lnTo>
                    <a:pt x="49" y="608"/>
                  </a:lnTo>
                  <a:lnTo>
                    <a:pt x="120" y="24"/>
                  </a:lnTo>
                  <a:cubicBezTo>
                    <a:pt x="120" y="12"/>
                    <a:pt x="108" y="12"/>
                    <a:pt x="96" y="0"/>
                  </a:cubicBezTo>
                  <a:close/>
                </a:path>
              </a:pathLst>
            </a:custGeom>
            <a:solidFill>
              <a:srgbClr val="0500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9"/>
            <p:cNvSpPr/>
            <p:nvPr/>
          </p:nvSpPr>
          <p:spPr>
            <a:xfrm>
              <a:off x="3468125" y="2175575"/>
              <a:ext cx="3000" cy="15200"/>
            </a:xfrm>
            <a:custGeom>
              <a:rect b="b" l="l" r="r" t="t"/>
              <a:pathLst>
                <a:path extrusionOk="0" h="608" w="120">
                  <a:moveTo>
                    <a:pt x="120" y="24"/>
                  </a:moveTo>
                  <a:cubicBezTo>
                    <a:pt x="120" y="12"/>
                    <a:pt x="108" y="12"/>
                    <a:pt x="96" y="0"/>
                  </a:cubicBezTo>
                  <a:lnTo>
                    <a:pt x="96" y="0"/>
                  </a:lnTo>
                  <a:cubicBezTo>
                    <a:pt x="84" y="0"/>
                    <a:pt x="84" y="12"/>
                    <a:pt x="84" y="24"/>
                  </a:cubicBezTo>
                  <a:lnTo>
                    <a:pt x="1" y="608"/>
                  </a:lnTo>
                  <a:lnTo>
                    <a:pt x="49" y="608"/>
                  </a:lnTo>
                  <a:close/>
                </a:path>
              </a:pathLst>
            </a:custGeom>
            <a:solidFill>
              <a:srgbClr val="DFE4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9"/>
            <p:cNvSpPr/>
            <p:nvPr/>
          </p:nvSpPr>
          <p:spPr>
            <a:xfrm>
              <a:off x="3468125" y="2175575"/>
              <a:ext cx="3000" cy="15200"/>
            </a:xfrm>
            <a:custGeom>
              <a:rect b="b" l="l" r="r" t="t"/>
              <a:pathLst>
                <a:path extrusionOk="0" h="608" w="120">
                  <a:moveTo>
                    <a:pt x="96" y="0"/>
                  </a:moveTo>
                  <a:cubicBezTo>
                    <a:pt x="84" y="0"/>
                    <a:pt x="84" y="12"/>
                    <a:pt x="84" y="24"/>
                  </a:cubicBezTo>
                  <a:lnTo>
                    <a:pt x="1" y="608"/>
                  </a:lnTo>
                  <a:lnTo>
                    <a:pt x="49" y="608"/>
                  </a:lnTo>
                  <a:lnTo>
                    <a:pt x="120" y="24"/>
                  </a:lnTo>
                  <a:cubicBezTo>
                    <a:pt x="120" y="12"/>
                    <a:pt x="108" y="12"/>
                    <a:pt x="96" y="0"/>
                  </a:cubicBezTo>
                  <a:close/>
                </a:path>
              </a:pathLst>
            </a:custGeom>
            <a:solidFill>
              <a:srgbClr val="1418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9"/>
            <p:cNvSpPr/>
            <p:nvPr/>
          </p:nvSpPr>
          <p:spPr>
            <a:xfrm>
              <a:off x="3424975" y="2191050"/>
              <a:ext cx="10750" cy="70275"/>
            </a:xfrm>
            <a:custGeom>
              <a:rect b="b" l="l" r="r" t="t"/>
              <a:pathLst>
                <a:path extrusionOk="0" h="2811" w="430">
                  <a:moveTo>
                    <a:pt x="1" y="1"/>
                  </a:moveTo>
                  <a:lnTo>
                    <a:pt x="393" y="2810"/>
                  </a:lnTo>
                  <a:lnTo>
                    <a:pt x="429" y="2810"/>
                  </a:lnTo>
                  <a:lnTo>
                    <a:pt x="4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9"/>
            <p:cNvSpPr/>
            <p:nvPr/>
          </p:nvSpPr>
          <p:spPr>
            <a:xfrm>
              <a:off x="3422900" y="2175575"/>
              <a:ext cx="3300" cy="15500"/>
            </a:xfrm>
            <a:custGeom>
              <a:rect b="b" l="l" r="r" t="t"/>
              <a:pathLst>
                <a:path extrusionOk="0" h="620" w="132">
                  <a:moveTo>
                    <a:pt x="24" y="0"/>
                  </a:moveTo>
                  <a:cubicBezTo>
                    <a:pt x="12" y="12"/>
                    <a:pt x="0" y="12"/>
                    <a:pt x="12" y="24"/>
                  </a:cubicBezTo>
                  <a:lnTo>
                    <a:pt x="84" y="620"/>
                  </a:lnTo>
                  <a:lnTo>
                    <a:pt x="131" y="620"/>
                  </a:lnTo>
                  <a:lnTo>
                    <a:pt x="48" y="24"/>
                  </a:lnTo>
                  <a:cubicBezTo>
                    <a:pt x="48" y="12"/>
                    <a:pt x="36" y="0"/>
                    <a:pt x="24" y="0"/>
                  </a:cubicBezTo>
                  <a:close/>
                </a:path>
              </a:pathLst>
            </a:custGeom>
            <a:solidFill>
              <a:srgbClr val="0500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9"/>
            <p:cNvSpPr/>
            <p:nvPr/>
          </p:nvSpPr>
          <p:spPr>
            <a:xfrm>
              <a:off x="3422900" y="2175575"/>
              <a:ext cx="3300" cy="15500"/>
            </a:xfrm>
            <a:custGeom>
              <a:rect b="b" l="l" r="r" t="t"/>
              <a:pathLst>
                <a:path extrusionOk="0" h="620" w="132">
                  <a:moveTo>
                    <a:pt x="48" y="24"/>
                  </a:moveTo>
                  <a:cubicBezTo>
                    <a:pt x="48" y="12"/>
                    <a:pt x="36" y="0"/>
                    <a:pt x="24" y="0"/>
                  </a:cubicBezTo>
                  <a:cubicBezTo>
                    <a:pt x="12" y="12"/>
                    <a:pt x="0" y="12"/>
                    <a:pt x="12" y="24"/>
                  </a:cubicBezTo>
                  <a:lnTo>
                    <a:pt x="84" y="620"/>
                  </a:lnTo>
                  <a:lnTo>
                    <a:pt x="131" y="620"/>
                  </a:lnTo>
                  <a:close/>
                </a:path>
              </a:pathLst>
            </a:custGeom>
            <a:solidFill>
              <a:srgbClr val="DFE4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9"/>
            <p:cNvSpPr/>
            <p:nvPr/>
          </p:nvSpPr>
          <p:spPr>
            <a:xfrm>
              <a:off x="3422900" y="2175575"/>
              <a:ext cx="3300" cy="15500"/>
            </a:xfrm>
            <a:custGeom>
              <a:rect b="b" l="l" r="r" t="t"/>
              <a:pathLst>
                <a:path extrusionOk="0" h="620" w="132">
                  <a:moveTo>
                    <a:pt x="24" y="0"/>
                  </a:moveTo>
                  <a:cubicBezTo>
                    <a:pt x="12" y="12"/>
                    <a:pt x="0" y="12"/>
                    <a:pt x="12" y="24"/>
                  </a:cubicBezTo>
                  <a:lnTo>
                    <a:pt x="84" y="620"/>
                  </a:lnTo>
                  <a:lnTo>
                    <a:pt x="131" y="620"/>
                  </a:lnTo>
                  <a:lnTo>
                    <a:pt x="48" y="24"/>
                  </a:lnTo>
                  <a:cubicBezTo>
                    <a:pt x="48" y="12"/>
                    <a:pt x="36" y="0"/>
                    <a:pt x="24" y="0"/>
                  </a:cubicBezTo>
                  <a:close/>
                </a:path>
              </a:pathLst>
            </a:custGeom>
            <a:solidFill>
              <a:srgbClr val="1418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9"/>
            <p:cNvSpPr/>
            <p:nvPr/>
          </p:nvSpPr>
          <p:spPr>
            <a:xfrm>
              <a:off x="3478550" y="2187775"/>
              <a:ext cx="13125" cy="75025"/>
            </a:xfrm>
            <a:custGeom>
              <a:rect b="b" l="l" r="r" t="t"/>
              <a:pathLst>
                <a:path extrusionOk="0" h="3001" w="525">
                  <a:moveTo>
                    <a:pt x="525" y="1"/>
                  </a:moveTo>
                  <a:lnTo>
                    <a:pt x="489" y="24"/>
                  </a:lnTo>
                  <a:lnTo>
                    <a:pt x="1" y="3001"/>
                  </a:lnTo>
                  <a:lnTo>
                    <a:pt x="36" y="3001"/>
                  </a:lnTo>
                  <a:lnTo>
                    <a:pt x="52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9"/>
            <p:cNvSpPr/>
            <p:nvPr/>
          </p:nvSpPr>
          <p:spPr>
            <a:xfrm>
              <a:off x="3490750" y="2174975"/>
              <a:ext cx="3000" cy="13125"/>
            </a:xfrm>
            <a:custGeom>
              <a:rect b="b" l="l" r="r" t="t"/>
              <a:pathLst>
                <a:path extrusionOk="0" h="525" w="120">
                  <a:moveTo>
                    <a:pt x="96" y="1"/>
                  </a:moveTo>
                  <a:cubicBezTo>
                    <a:pt x="84" y="1"/>
                    <a:pt x="84" y="13"/>
                    <a:pt x="84" y="24"/>
                  </a:cubicBezTo>
                  <a:lnTo>
                    <a:pt x="1" y="524"/>
                  </a:lnTo>
                  <a:lnTo>
                    <a:pt x="37" y="524"/>
                  </a:lnTo>
                  <a:lnTo>
                    <a:pt x="120" y="24"/>
                  </a:lnTo>
                  <a:cubicBezTo>
                    <a:pt x="120" y="13"/>
                    <a:pt x="108" y="1"/>
                    <a:pt x="96" y="1"/>
                  </a:cubicBezTo>
                  <a:close/>
                </a:path>
              </a:pathLst>
            </a:custGeom>
            <a:solidFill>
              <a:srgbClr val="0500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9"/>
            <p:cNvSpPr/>
            <p:nvPr/>
          </p:nvSpPr>
          <p:spPr>
            <a:xfrm>
              <a:off x="3490750" y="2174975"/>
              <a:ext cx="3000" cy="13125"/>
            </a:xfrm>
            <a:custGeom>
              <a:rect b="b" l="l" r="r" t="t"/>
              <a:pathLst>
                <a:path extrusionOk="0" h="525" w="120">
                  <a:moveTo>
                    <a:pt x="120" y="24"/>
                  </a:moveTo>
                  <a:cubicBezTo>
                    <a:pt x="120" y="13"/>
                    <a:pt x="108" y="1"/>
                    <a:pt x="96" y="1"/>
                  </a:cubicBezTo>
                  <a:cubicBezTo>
                    <a:pt x="84" y="1"/>
                    <a:pt x="84" y="13"/>
                    <a:pt x="84" y="24"/>
                  </a:cubicBezTo>
                  <a:lnTo>
                    <a:pt x="1" y="524"/>
                  </a:lnTo>
                  <a:lnTo>
                    <a:pt x="37" y="524"/>
                  </a:lnTo>
                  <a:close/>
                </a:path>
              </a:pathLst>
            </a:custGeom>
            <a:solidFill>
              <a:srgbClr val="DFE4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9"/>
            <p:cNvSpPr/>
            <p:nvPr/>
          </p:nvSpPr>
          <p:spPr>
            <a:xfrm>
              <a:off x="3490750" y="2174975"/>
              <a:ext cx="3000" cy="13125"/>
            </a:xfrm>
            <a:custGeom>
              <a:rect b="b" l="l" r="r" t="t"/>
              <a:pathLst>
                <a:path extrusionOk="0" h="525" w="120">
                  <a:moveTo>
                    <a:pt x="96" y="1"/>
                  </a:moveTo>
                  <a:cubicBezTo>
                    <a:pt x="84" y="1"/>
                    <a:pt x="84" y="13"/>
                    <a:pt x="84" y="24"/>
                  </a:cubicBezTo>
                  <a:lnTo>
                    <a:pt x="1" y="524"/>
                  </a:lnTo>
                  <a:lnTo>
                    <a:pt x="37" y="524"/>
                  </a:lnTo>
                  <a:lnTo>
                    <a:pt x="120" y="24"/>
                  </a:lnTo>
                  <a:cubicBezTo>
                    <a:pt x="120" y="13"/>
                    <a:pt x="108" y="1"/>
                    <a:pt x="96" y="1"/>
                  </a:cubicBezTo>
                  <a:close/>
                </a:path>
              </a:pathLst>
            </a:custGeom>
            <a:solidFill>
              <a:srgbClr val="1418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9"/>
            <p:cNvSpPr/>
            <p:nvPr/>
          </p:nvSpPr>
          <p:spPr>
            <a:xfrm>
              <a:off x="3399075" y="2188075"/>
              <a:ext cx="13725" cy="75925"/>
            </a:xfrm>
            <a:custGeom>
              <a:rect b="b" l="l" r="r" t="t"/>
              <a:pathLst>
                <a:path extrusionOk="0" h="3037" w="549">
                  <a:moveTo>
                    <a:pt x="1" y="0"/>
                  </a:moveTo>
                  <a:lnTo>
                    <a:pt x="501" y="3037"/>
                  </a:lnTo>
                  <a:lnTo>
                    <a:pt x="548" y="3037"/>
                  </a:lnTo>
                  <a:lnTo>
                    <a:pt x="48" y="1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9"/>
            <p:cNvSpPr/>
            <p:nvPr/>
          </p:nvSpPr>
          <p:spPr>
            <a:xfrm>
              <a:off x="3397000" y="2175275"/>
              <a:ext cx="3300" cy="13125"/>
            </a:xfrm>
            <a:custGeom>
              <a:rect b="b" l="l" r="r" t="t"/>
              <a:pathLst>
                <a:path extrusionOk="0" h="525" w="132">
                  <a:moveTo>
                    <a:pt x="24" y="1"/>
                  </a:moveTo>
                  <a:cubicBezTo>
                    <a:pt x="12" y="1"/>
                    <a:pt x="0" y="12"/>
                    <a:pt x="12" y="24"/>
                  </a:cubicBezTo>
                  <a:lnTo>
                    <a:pt x="84" y="512"/>
                  </a:lnTo>
                  <a:lnTo>
                    <a:pt x="131" y="524"/>
                  </a:lnTo>
                  <a:lnTo>
                    <a:pt x="48" y="12"/>
                  </a:lnTo>
                  <a:cubicBezTo>
                    <a:pt x="48" y="1"/>
                    <a:pt x="36" y="1"/>
                    <a:pt x="24" y="1"/>
                  </a:cubicBezTo>
                  <a:close/>
                </a:path>
              </a:pathLst>
            </a:custGeom>
            <a:solidFill>
              <a:srgbClr val="0500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9"/>
            <p:cNvSpPr/>
            <p:nvPr/>
          </p:nvSpPr>
          <p:spPr>
            <a:xfrm>
              <a:off x="3397000" y="2175275"/>
              <a:ext cx="3300" cy="13125"/>
            </a:xfrm>
            <a:custGeom>
              <a:rect b="b" l="l" r="r" t="t"/>
              <a:pathLst>
                <a:path extrusionOk="0" h="525" w="132">
                  <a:moveTo>
                    <a:pt x="48" y="12"/>
                  </a:moveTo>
                  <a:cubicBezTo>
                    <a:pt x="48" y="1"/>
                    <a:pt x="36" y="1"/>
                    <a:pt x="24" y="1"/>
                  </a:cubicBezTo>
                  <a:cubicBezTo>
                    <a:pt x="12" y="1"/>
                    <a:pt x="0" y="12"/>
                    <a:pt x="12" y="24"/>
                  </a:cubicBezTo>
                  <a:lnTo>
                    <a:pt x="84" y="512"/>
                  </a:lnTo>
                  <a:lnTo>
                    <a:pt x="131" y="524"/>
                  </a:lnTo>
                  <a:close/>
                </a:path>
              </a:pathLst>
            </a:custGeom>
            <a:solidFill>
              <a:srgbClr val="DFE4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9"/>
            <p:cNvSpPr/>
            <p:nvPr/>
          </p:nvSpPr>
          <p:spPr>
            <a:xfrm>
              <a:off x="3397000" y="2175275"/>
              <a:ext cx="3300" cy="13125"/>
            </a:xfrm>
            <a:custGeom>
              <a:rect b="b" l="l" r="r" t="t"/>
              <a:pathLst>
                <a:path extrusionOk="0" h="525" w="132">
                  <a:moveTo>
                    <a:pt x="24" y="1"/>
                  </a:moveTo>
                  <a:cubicBezTo>
                    <a:pt x="12" y="1"/>
                    <a:pt x="0" y="12"/>
                    <a:pt x="12" y="24"/>
                  </a:cubicBezTo>
                  <a:lnTo>
                    <a:pt x="84" y="512"/>
                  </a:lnTo>
                  <a:lnTo>
                    <a:pt x="131" y="524"/>
                  </a:lnTo>
                  <a:lnTo>
                    <a:pt x="48" y="12"/>
                  </a:lnTo>
                  <a:cubicBezTo>
                    <a:pt x="48" y="1"/>
                    <a:pt x="36" y="1"/>
                    <a:pt x="24" y="1"/>
                  </a:cubicBezTo>
                  <a:close/>
                </a:path>
              </a:pathLst>
            </a:custGeom>
            <a:solidFill>
              <a:srgbClr val="1418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9"/>
            <p:cNvSpPr/>
            <p:nvPr/>
          </p:nvSpPr>
          <p:spPr>
            <a:xfrm>
              <a:off x="3396100" y="2261000"/>
              <a:ext cx="104200" cy="28900"/>
            </a:xfrm>
            <a:custGeom>
              <a:rect b="b" l="l" r="r" t="t"/>
              <a:pathLst>
                <a:path extrusionOk="0" h="1156" w="4168">
                  <a:moveTo>
                    <a:pt x="2084" y="1"/>
                  </a:moveTo>
                  <a:cubicBezTo>
                    <a:pt x="1918" y="1"/>
                    <a:pt x="1751" y="1"/>
                    <a:pt x="1584" y="12"/>
                  </a:cubicBezTo>
                  <a:lnTo>
                    <a:pt x="1548" y="12"/>
                  </a:lnTo>
                  <a:cubicBezTo>
                    <a:pt x="1251" y="36"/>
                    <a:pt x="953" y="60"/>
                    <a:pt x="667" y="120"/>
                  </a:cubicBezTo>
                  <a:lnTo>
                    <a:pt x="620" y="120"/>
                  </a:lnTo>
                  <a:cubicBezTo>
                    <a:pt x="453" y="143"/>
                    <a:pt x="298" y="191"/>
                    <a:pt x="143" y="262"/>
                  </a:cubicBezTo>
                  <a:lnTo>
                    <a:pt x="108" y="286"/>
                  </a:lnTo>
                  <a:cubicBezTo>
                    <a:pt x="48" y="322"/>
                    <a:pt x="1" y="370"/>
                    <a:pt x="13" y="417"/>
                  </a:cubicBezTo>
                  <a:lnTo>
                    <a:pt x="84" y="1155"/>
                  </a:lnTo>
                  <a:cubicBezTo>
                    <a:pt x="84" y="953"/>
                    <a:pt x="977" y="774"/>
                    <a:pt x="2084" y="774"/>
                  </a:cubicBezTo>
                  <a:cubicBezTo>
                    <a:pt x="3191" y="774"/>
                    <a:pt x="4084" y="953"/>
                    <a:pt x="4084" y="1155"/>
                  </a:cubicBezTo>
                  <a:lnTo>
                    <a:pt x="4168" y="417"/>
                  </a:lnTo>
                  <a:cubicBezTo>
                    <a:pt x="4168" y="346"/>
                    <a:pt x="4073" y="274"/>
                    <a:pt x="3918" y="215"/>
                  </a:cubicBezTo>
                  <a:lnTo>
                    <a:pt x="3870" y="203"/>
                  </a:lnTo>
                  <a:cubicBezTo>
                    <a:pt x="3703" y="143"/>
                    <a:pt x="3525" y="108"/>
                    <a:pt x="3334" y="84"/>
                  </a:cubicBezTo>
                  <a:lnTo>
                    <a:pt x="3299" y="84"/>
                  </a:lnTo>
                  <a:cubicBezTo>
                    <a:pt x="3084" y="48"/>
                    <a:pt x="2822" y="24"/>
                    <a:pt x="2560" y="12"/>
                  </a:cubicBezTo>
                  <a:lnTo>
                    <a:pt x="2513" y="12"/>
                  </a:lnTo>
                  <a:cubicBezTo>
                    <a:pt x="2382" y="12"/>
                    <a:pt x="2239" y="1"/>
                    <a:pt x="208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5" name="Google Shape;725;p9"/>
          <p:cNvGrpSpPr/>
          <p:nvPr/>
        </p:nvGrpSpPr>
        <p:grpSpPr>
          <a:xfrm>
            <a:off x="483875" y="3718528"/>
            <a:ext cx="1712101" cy="885549"/>
            <a:chOff x="483875" y="3718528"/>
            <a:chExt cx="1712101" cy="885549"/>
          </a:xfrm>
        </p:grpSpPr>
        <p:sp>
          <p:nvSpPr>
            <p:cNvPr id="726" name="Google Shape;726;p9"/>
            <p:cNvSpPr txBox="1"/>
            <p:nvPr/>
          </p:nvSpPr>
          <p:spPr>
            <a:xfrm>
              <a:off x="483875" y="4008277"/>
              <a:ext cx="1712100" cy="595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Focus on promoting people's employment</a:t>
              </a:r>
              <a:endParaRPr b="0" i="0" sz="1200" u="none" cap="none" strike="noStrike">
                <a:solidFill>
                  <a:srgbClr val="000000"/>
                </a:solidFill>
                <a:latin typeface="Roboto"/>
                <a:ea typeface="Roboto"/>
                <a:cs typeface="Roboto"/>
                <a:sym typeface="Roboto"/>
              </a:endParaRPr>
            </a:p>
          </p:txBody>
        </p:sp>
        <p:sp>
          <p:nvSpPr>
            <p:cNvPr id="727" name="Google Shape;727;p9"/>
            <p:cNvSpPr txBox="1"/>
            <p:nvPr/>
          </p:nvSpPr>
          <p:spPr>
            <a:xfrm>
              <a:off x="483876" y="3718528"/>
              <a:ext cx="1712100" cy="313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accent3"/>
                  </a:solidFill>
                  <a:latin typeface="Fira Sans Extra Condensed Medium"/>
                  <a:ea typeface="Fira Sans Extra Condensed Medium"/>
                  <a:cs typeface="Fira Sans Extra Condensed Medium"/>
                  <a:sym typeface="Fira Sans Extra Condensed Medium"/>
                </a:rPr>
                <a:t>STATE</a:t>
              </a:r>
              <a:endParaRPr b="0" i="0" sz="1600" u="none" cap="none" strike="noStrike">
                <a:solidFill>
                  <a:schemeClr val="accent3"/>
                </a:solidFill>
                <a:latin typeface="Fira Sans Extra Condensed Medium"/>
                <a:ea typeface="Fira Sans Extra Condensed Medium"/>
                <a:cs typeface="Fira Sans Extra Condensed Medium"/>
                <a:sym typeface="Fira Sans Extra Condensed Medium"/>
              </a:endParaRPr>
            </a:p>
          </p:txBody>
        </p:sp>
      </p:grpSp>
      <p:grpSp>
        <p:nvGrpSpPr>
          <p:cNvPr id="728" name="Google Shape;728;p9"/>
          <p:cNvGrpSpPr/>
          <p:nvPr/>
        </p:nvGrpSpPr>
        <p:grpSpPr>
          <a:xfrm>
            <a:off x="6895600" y="3718531"/>
            <a:ext cx="1766101" cy="885550"/>
            <a:chOff x="6895600" y="3718531"/>
            <a:chExt cx="1766101" cy="885550"/>
          </a:xfrm>
        </p:grpSpPr>
        <p:sp>
          <p:nvSpPr>
            <p:cNvPr id="729" name="Google Shape;729;p9"/>
            <p:cNvSpPr txBox="1"/>
            <p:nvPr/>
          </p:nvSpPr>
          <p:spPr>
            <a:xfrm>
              <a:off x="6895600" y="4008281"/>
              <a:ext cx="1766100" cy="595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Focus on people's career development guidance</a:t>
              </a:r>
              <a:endParaRPr b="0" i="0" sz="1200" u="none" cap="none" strike="noStrike">
                <a:solidFill>
                  <a:srgbClr val="000000"/>
                </a:solidFill>
                <a:latin typeface="Roboto"/>
                <a:ea typeface="Roboto"/>
                <a:cs typeface="Roboto"/>
                <a:sym typeface="Roboto"/>
              </a:endParaRPr>
            </a:p>
          </p:txBody>
        </p:sp>
        <p:sp>
          <p:nvSpPr>
            <p:cNvPr id="730" name="Google Shape;730;p9"/>
            <p:cNvSpPr txBox="1"/>
            <p:nvPr/>
          </p:nvSpPr>
          <p:spPr>
            <a:xfrm>
              <a:off x="6895601" y="3718531"/>
              <a:ext cx="1766100" cy="313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accent5"/>
                  </a:solidFill>
                  <a:latin typeface="Fira Sans Extra Condensed Medium"/>
                  <a:ea typeface="Fira Sans Extra Condensed Medium"/>
                  <a:cs typeface="Fira Sans Extra Condensed Medium"/>
                  <a:sym typeface="Fira Sans Extra Condensed Medium"/>
                </a:rPr>
                <a:t>Area</a:t>
              </a:r>
              <a:endParaRPr b="0" i="0" sz="1600" u="none" cap="none" strike="noStrike">
                <a:solidFill>
                  <a:schemeClr val="accent5"/>
                </a:solidFill>
                <a:latin typeface="Fira Sans Extra Condensed Medium"/>
                <a:ea typeface="Fira Sans Extra Condensed Medium"/>
                <a:cs typeface="Fira Sans Extra Condensed Medium"/>
                <a:sym typeface="Fira Sans Extra Condensed Medium"/>
              </a:endParaRPr>
            </a:p>
          </p:txBody>
        </p:sp>
      </p:grpSp>
      <p:grpSp>
        <p:nvGrpSpPr>
          <p:cNvPr id="731" name="Google Shape;731;p9"/>
          <p:cNvGrpSpPr/>
          <p:nvPr/>
        </p:nvGrpSpPr>
        <p:grpSpPr>
          <a:xfrm>
            <a:off x="483875" y="1848300"/>
            <a:ext cx="1712101" cy="885549"/>
            <a:chOff x="483875" y="1848300"/>
            <a:chExt cx="1712101" cy="885549"/>
          </a:xfrm>
        </p:grpSpPr>
        <p:sp>
          <p:nvSpPr>
            <p:cNvPr id="732" name="Google Shape;732;p9"/>
            <p:cNvSpPr txBox="1"/>
            <p:nvPr/>
          </p:nvSpPr>
          <p:spPr>
            <a:xfrm>
              <a:off x="483875" y="2138049"/>
              <a:ext cx="1712100" cy="595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Focus on the entire national career development strategy</a:t>
              </a:r>
              <a:endParaRPr b="0" i="0" sz="1200" u="none" cap="none" strike="noStrike">
                <a:solidFill>
                  <a:srgbClr val="000000"/>
                </a:solidFill>
                <a:latin typeface="Roboto"/>
                <a:ea typeface="Roboto"/>
                <a:cs typeface="Roboto"/>
                <a:sym typeface="Roboto"/>
              </a:endParaRPr>
            </a:p>
          </p:txBody>
        </p:sp>
        <p:sp>
          <p:nvSpPr>
            <p:cNvPr id="733" name="Google Shape;733;p9"/>
            <p:cNvSpPr txBox="1"/>
            <p:nvPr/>
          </p:nvSpPr>
          <p:spPr>
            <a:xfrm>
              <a:off x="483876" y="1848300"/>
              <a:ext cx="1712100" cy="313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accent2"/>
                  </a:solidFill>
                  <a:latin typeface="Fira Sans Extra Condensed Medium"/>
                  <a:ea typeface="Fira Sans Extra Condensed Medium"/>
                  <a:cs typeface="Fira Sans Extra Condensed Medium"/>
                  <a:sym typeface="Fira Sans Extra Condensed Medium"/>
                </a:rPr>
                <a:t>NATION</a:t>
              </a:r>
              <a:endParaRPr b="0" i="0" sz="1600" u="none" cap="none" strike="noStrike">
                <a:solidFill>
                  <a:schemeClr val="accent2"/>
                </a:solidFill>
                <a:latin typeface="Fira Sans Extra Condensed Medium"/>
                <a:ea typeface="Fira Sans Extra Condensed Medium"/>
                <a:cs typeface="Fira Sans Extra Condensed Medium"/>
                <a:sym typeface="Fira Sans Extra Condensed Medium"/>
              </a:endParaRPr>
            </a:p>
          </p:txBody>
        </p:sp>
      </p:grpSp>
      <p:grpSp>
        <p:nvGrpSpPr>
          <p:cNvPr id="734" name="Google Shape;734;p9"/>
          <p:cNvGrpSpPr/>
          <p:nvPr/>
        </p:nvGrpSpPr>
        <p:grpSpPr>
          <a:xfrm>
            <a:off x="6895600" y="1848306"/>
            <a:ext cx="1766101" cy="885550"/>
            <a:chOff x="6895600" y="1848306"/>
            <a:chExt cx="1766101" cy="885550"/>
          </a:xfrm>
        </p:grpSpPr>
        <p:sp>
          <p:nvSpPr>
            <p:cNvPr id="735" name="Google Shape;735;p9"/>
            <p:cNvSpPr txBox="1"/>
            <p:nvPr/>
          </p:nvSpPr>
          <p:spPr>
            <a:xfrm>
              <a:off x="6895600" y="2138056"/>
              <a:ext cx="1766100" cy="595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Focus on talent introduction</a:t>
              </a:r>
              <a:endParaRPr b="0" i="0" sz="1200" u="none" cap="none" strike="noStrike">
                <a:solidFill>
                  <a:srgbClr val="000000"/>
                </a:solidFill>
                <a:latin typeface="Roboto"/>
                <a:ea typeface="Roboto"/>
                <a:cs typeface="Roboto"/>
                <a:sym typeface="Roboto"/>
              </a:endParaRPr>
            </a:p>
          </p:txBody>
        </p:sp>
        <p:sp>
          <p:nvSpPr>
            <p:cNvPr id="736" name="Google Shape;736;p9"/>
            <p:cNvSpPr txBox="1"/>
            <p:nvPr/>
          </p:nvSpPr>
          <p:spPr>
            <a:xfrm>
              <a:off x="6895601" y="1848306"/>
              <a:ext cx="1766100" cy="313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accent4"/>
                  </a:solidFill>
                  <a:latin typeface="Fira Sans Extra Condensed Medium"/>
                  <a:ea typeface="Fira Sans Extra Condensed Medium"/>
                  <a:cs typeface="Fira Sans Extra Condensed Medium"/>
                  <a:sym typeface="Fira Sans Extra Condensed Medium"/>
                </a:rPr>
                <a:t>City</a:t>
              </a:r>
              <a:endParaRPr b="0" i="0" sz="1600" u="none" cap="none" strike="noStrike">
                <a:solidFill>
                  <a:schemeClr val="accent4"/>
                </a:solidFill>
                <a:latin typeface="Fira Sans Extra Condensed Medium"/>
                <a:ea typeface="Fira Sans Extra Condensed Medium"/>
                <a:cs typeface="Fira Sans Extra Condensed Medium"/>
                <a:sym typeface="Fira Sans Extra Condensed Medium"/>
              </a:endParaRPr>
            </a:p>
          </p:txBody>
        </p:sp>
      </p:grpSp>
      <p:grpSp>
        <p:nvGrpSpPr>
          <p:cNvPr id="737" name="Google Shape;737;p9"/>
          <p:cNvGrpSpPr/>
          <p:nvPr/>
        </p:nvGrpSpPr>
        <p:grpSpPr>
          <a:xfrm>
            <a:off x="1003580" y="2930511"/>
            <a:ext cx="672742" cy="769980"/>
            <a:chOff x="2979375" y="1308725"/>
            <a:chExt cx="902525" cy="1032975"/>
          </a:xfrm>
        </p:grpSpPr>
        <p:sp>
          <p:nvSpPr>
            <p:cNvPr id="738" name="Google Shape;738;p9"/>
            <p:cNvSpPr/>
            <p:nvPr/>
          </p:nvSpPr>
          <p:spPr>
            <a:xfrm>
              <a:off x="3397900" y="2280350"/>
              <a:ext cx="100325" cy="14025"/>
            </a:xfrm>
            <a:custGeom>
              <a:rect b="b" l="l" r="r" t="t"/>
              <a:pathLst>
                <a:path extrusionOk="0" h="561" w="4013">
                  <a:moveTo>
                    <a:pt x="2012" y="0"/>
                  </a:moveTo>
                  <a:cubicBezTo>
                    <a:pt x="893" y="0"/>
                    <a:pt x="0" y="179"/>
                    <a:pt x="12" y="381"/>
                  </a:cubicBezTo>
                  <a:cubicBezTo>
                    <a:pt x="12" y="453"/>
                    <a:pt x="95" y="512"/>
                    <a:pt x="226" y="560"/>
                  </a:cubicBezTo>
                  <a:lnTo>
                    <a:pt x="226" y="489"/>
                  </a:lnTo>
                  <a:cubicBezTo>
                    <a:pt x="214" y="322"/>
                    <a:pt x="1024" y="179"/>
                    <a:pt x="2012" y="179"/>
                  </a:cubicBezTo>
                  <a:cubicBezTo>
                    <a:pt x="3012" y="179"/>
                    <a:pt x="3810" y="322"/>
                    <a:pt x="3798" y="489"/>
                  </a:cubicBezTo>
                  <a:lnTo>
                    <a:pt x="3798" y="560"/>
                  </a:lnTo>
                  <a:cubicBezTo>
                    <a:pt x="3941" y="500"/>
                    <a:pt x="4012" y="441"/>
                    <a:pt x="4012" y="381"/>
                  </a:cubicBezTo>
                  <a:cubicBezTo>
                    <a:pt x="4012" y="179"/>
                    <a:pt x="3119" y="0"/>
                    <a:pt x="2012" y="0"/>
                  </a:cubicBezTo>
                  <a:close/>
                </a:path>
              </a:pathLst>
            </a:custGeom>
            <a:solidFill>
              <a:srgbClr val="8F52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9"/>
            <p:cNvSpPr/>
            <p:nvPr/>
          </p:nvSpPr>
          <p:spPr>
            <a:xfrm>
              <a:off x="3514875" y="1380525"/>
              <a:ext cx="327725" cy="741500"/>
            </a:xfrm>
            <a:custGeom>
              <a:rect b="b" l="l" r="r" t="t"/>
              <a:pathLst>
                <a:path extrusionOk="0" h="29660" w="13109">
                  <a:moveTo>
                    <a:pt x="6275" y="1"/>
                  </a:moveTo>
                  <a:lnTo>
                    <a:pt x="6275" y="1"/>
                  </a:lnTo>
                  <a:cubicBezTo>
                    <a:pt x="8942" y="1894"/>
                    <a:pt x="9954" y="4966"/>
                    <a:pt x="9323" y="10133"/>
                  </a:cubicBezTo>
                  <a:cubicBezTo>
                    <a:pt x="8549" y="16443"/>
                    <a:pt x="1667" y="26921"/>
                    <a:pt x="0" y="29385"/>
                  </a:cubicBezTo>
                  <a:cubicBezTo>
                    <a:pt x="215" y="29445"/>
                    <a:pt x="417" y="29540"/>
                    <a:pt x="596" y="29659"/>
                  </a:cubicBezTo>
                  <a:cubicBezTo>
                    <a:pt x="1965" y="28064"/>
                    <a:pt x="9335" y="19360"/>
                    <a:pt x="11430" y="14824"/>
                  </a:cubicBezTo>
                  <a:cubicBezTo>
                    <a:pt x="12728" y="12014"/>
                    <a:pt x="13109" y="8383"/>
                    <a:pt x="12168" y="5394"/>
                  </a:cubicBezTo>
                  <a:cubicBezTo>
                    <a:pt x="11335" y="2751"/>
                    <a:pt x="9466" y="620"/>
                    <a:pt x="627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9"/>
            <p:cNvSpPr/>
            <p:nvPr/>
          </p:nvSpPr>
          <p:spPr>
            <a:xfrm>
              <a:off x="3029400" y="1383500"/>
              <a:ext cx="350050" cy="736425"/>
            </a:xfrm>
            <a:custGeom>
              <a:rect b="b" l="l" r="r" t="t"/>
              <a:pathLst>
                <a:path extrusionOk="0" h="29457" w="14002">
                  <a:moveTo>
                    <a:pt x="7275" y="1"/>
                  </a:moveTo>
                  <a:cubicBezTo>
                    <a:pt x="4417" y="727"/>
                    <a:pt x="2465" y="2668"/>
                    <a:pt x="1381" y="5061"/>
                  </a:cubicBezTo>
                  <a:cubicBezTo>
                    <a:pt x="0" y="8085"/>
                    <a:pt x="12" y="11824"/>
                    <a:pt x="1334" y="14705"/>
                  </a:cubicBezTo>
                  <a:cubicBezTo>
                    <a:pt x="3393" y="19182"/>
                    <a:pt x="11633" y="27683"/>
                    <a:pt x="13383" y="29457"/>
                  </a:cubicBezTo>
                  <a:cubicBezTo>
                    <a:pt x="13573" y="29350"/>
                    <a:pt x="13788" y="29266"/>
                    <a:pt x="14002" y="29207"/>
                  </a:cubicBezTo>
                  <a:cubicBezTo>
                    <a:pt x="12049" y="26659"/>
                    <a:pt x="4358" y="16277"/>
                    <a:pt x="3608" y="10014"/>
                  </a:cubicBezTo>
                  <a:cubicBezTo>
                    <a:pt x="3000" y="4954"/>
                    <a:pt x="4405" y="1906"/>
                    <a:pt x="727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9"/>
            <p:cNvSpPr/>
            <p:nvPr/>
          </p:nvSpPr>
          <p:spPr>
            <a:xfrm>
              <a:off x="3204700" y="1319525"/>
              <a:ext cx="227450" cy="789700"/>
            </a:xfrm>
            <a:custGeom>
              <a:rect b="b" l="l" r="r" t="t"/>
              <a:pathLst>
                <a:path extrusionOk="0" h="31588" w="9098">
                  <a:moveTo>
                    <a:pt x="7871" y="0"/>
                  </a:moveTo>
                  <a:lnTo>
                    <a:pt x="7871" y="0"/>
                  </a:lnTo>
                  <a:cubicBezTo>
                    <a:pt x="6740" y="72"/>
                    <a:pt x="5621" y="310"/>
                    <a:pt x="4549" y="715"/>
                  </a:cubicBezTo>
                  <a:cubicBezTo>
                    <a:pt x="1799" y="1810"/>
                    <a:pt x="1" y="4358"/>
                    <a:pt x="263" y="10097"/>
                  </a:cubicBezTo>
                  <a:cubicBezTo>
                    <a:pt x="572" y="16740"/>
                    <a:pt x="6466" y="28897"/>
                    <a:pt x="7811" y="31587"/>
                  </a:cubicBezTo>
                  <a:cubicBezTo>
                    <a:pt x="8240" y="31528"/>
                    <a:pt x="8669" y="31480"/>
                    <a:pt x="9097" y="31468"/>
                  </a:cubicBezTo>
                  <a:cubicBezTo>
                    <a:pt x="7859" y="26075"/>
                    <a:pt x="6918" y="20610"/>
                    <a:pt x="6287" y="15097"/>
                  </a:cubicBezTo>
                  <a:cubicBezTo>
                    <a:pt x="4918" y="3167"/>
                    <a:pt x="6430" y="988"/>
                    <a:pt x="7799" y="36"/>
                  </a:cubicBezTo>
                  <a:cubicBezTo>
                    <a:pt x="7823" y="24"/>
                    <a:pt x="7847" y="12"/>
                    <a:pt x="787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9"/>
            <p:cNvSpPr/>
            <p:nvPr/>
          </p:nvSpPr>
          <p:spPr>
            <a:xfrm>
              <a:off x="3455050" y="1317125"/>
              <a:ext cx="200625" cy="793575"/>
            </a:xfrm>
            <a:custGeom>
              <a:rect b="b" l="l" r="r" t="t"/>
              <a:pathLst>
                <a:path extrusionOk="0" h="31743" w="8025">
                  <a:moveTo>
                    <a:pt x="0" y="1"/>
                  </a:moveTo>
                  <a:lnTo>
                    <a:pt x="0" y="1"/>
                  </a:lnTo>
                  <a:cubicBezTo>
                    <a:pt x="0" y="1"/>
                    <a:pt x="0" y="1"/>
                    <a:pt x="0" y="1"/>
                  </a:cubicBezTo>
                  <a:lnTo>
                    <a:pt x="0" y="1"/>
                  </a:lnTo>
                  <a:cubicBezTo>
                    <a:pt x="0" y="1"/>
                    <a:pt x="0" y="1"/>
                    <a:pt x="0" y="1"/>
                  </a:cubicBezTo>
                  <a:close/>
                  <a:moveTo>
                    <a:pt x="0" y="1"/>
                  </a:moveTo>
                  <a:cubicBezTo>
                    <a:pt x="13" y="1"/>
                    <a:pt x="1143" y="645"/>
                    <a:pt x="1822" y="3478"/>
                  </a:cubicBezTo>
                  <a:cubicBezTo>
                    <a:pt x="2119" y="4835"/>
                    <a:pt x="2286" y="6216"/>
                    <a:pt x="2298" y="7609"/>
                  </a:cubicBezTo>
                  <a:cubicBezTo>
                    <a:pt x="2465" y="14800"/>
                    <a:pt x="857" y="28469"/>
                    <a:pt x="488" y="31588"/>
                  </a:cubicBezTo>
                  <a:cubicBezTo>
                    <a:pt x="893" y="31612"/>
                    <a:pt x="1310" y="31660"/>
                    <a:pt x="1715" y="31743"/>
                  </a:cubicBezTo>
                  <a:cubicBezTo>
                    <a:pt x="2727" y="29147"/>
                    <a:pt x="7430" y="16884"/>
                    <a:pt x="7739" y="10193"/>
                  </a:cubicBezTo>
                  <a:cubicBezTo>
                    <a:pt x="8025" y="3906"/>
                    <a:pt x="6632" y="1453"/>
                    <a:pt x="3870" y="525"/>
                  </a:cubicBezTo>
                  <a:cubicBezTo>
                    <a:pt x="2786" y="156"/>
                    <a:pt x="1488" y="25"/>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9"/>
            <p:cNvSpPr/>
            <p:nvPr/>
          </p:nvSpPr>
          <p:spPr>
            <a:xfrm>
              <a:off x="2979375" y="1308725"/>
              <a:ext cx="902525" cy="871350"/>
            </a:xfrm>
            <a:custGeom>
              <a:rect b="b" l="l" r="r" t="t"/>
              <a:pathLst>
                <a:path extrusionOk="0" h="34854" w="36101">
                  <a:moveTo>
                    <a:pt x="18115" y="1"/>
                  </a:moveTo>
                  <a:cubicBezTo>
                    <a:pt x="17785" y="1"/>
                    <a:pt x="17374" y="103"/>
                    <a:pt x="16896" y="420"/>
                  </a:cubicBezTo>
                  <a:cubicBezTo>
                    <a:pt x="16872" y="432"/>
                    <a:pt x="16848" y="444"/>
                    <a:pt x="16824" y="468"/>
                  </a:cubicBezTo>
                  <a:cubicBezTo>
                    <a:pt x="15455" y="1420"/>
                    <a:pt x="13943" y="3599"/>
                    <a:pt x="15312" y="15529"/>
                  </a:cubicBezTo>
                  <a:cubicBezTo>
                    <a:pt x="15943" y="21030"/>
                    <a:pt x="16884" y="26495"/>
                    <a:pt x="18122" y="31900"/>
                  </a:cubicBezTo>
                  <a:cubicBezTo>
                    <a:pt x="17694" y="31912"/>
                    <a:pt x="17265" y="31960"/>
                    <a:pt x="16836" y="32019"/>
                  </a:cubicBezTo>
                  <a:cubicBezTo>
                    <a:pt x="15503" y="29329"/>
                    <a:pt x="9597" y="17172"/>
                    <a:pt x="9288" y="10529"/>
                  </a:cubicBezTo>
                  <a:cubicBezTo>
                    <a:pt x="9026" y="4790"/>
                    <a:pt x="10824" y="2242"/>
                    <a:pt x="13574" y="1135"/>
                  </a:cubicBezTo>
                  <a:lnTo>
                    <a:pt x="13574" y="1135"/>
                  </a:lnTo>
                  <a:cubicBezTo>
                    <a:pt x="11919" y="1599"/>
                    <a:pt x="10478" y="2194"/>
                    <a:pt x="9288" y="2992"/>
                  </a:cubicBezTo>
                  <a:cubicBezTo>
                    <a:pt x="6418" y="4897"/>
                    <a:pt x="5013" y="7945"/>
                    <a:pt x="5621" y="13005"/>
                  </a:cubicBezTo>
                  <a:cubicBezTo>
                    <a:pt x="6371" y="19268"/>
                    <a:pt x="14062" y="29650"/>
                    <a:pt x="16015" y="32198"/>
                  </a:cubicBezTo>
                  <a:cubicBezTo>
                    <a:pt x="15800" y="32257"/>
                    <a:pt x="15586" y="32341"/>
                    <a:pt x="15384" y="32448"/>
                  </a:cubicBezTo>
                  <a:cubicBezTo>
                    <a:pt x="13645" y="30674"/>
                    <a:pt x="5406" y="22173"/>
                    <a:pt x="3347" y="17696"/>
                  </a:cubicBezTo>
                  <a:cubicBezTo>
                    <a:pt x="2013" y="14815"/>
                    <a:pt x="2001" y="11076"/>
                    <a:pt x="3382" y="8052"/>
                  </a:cubicBezTo>
                  <a:lnTo>
                    <a:pt x="3382" y="8052"/>
                  </a:lnTo>
                  <a:cubicBezTo>
                    <a:pt x="1" y="10898"/>
                    <a:pt x="37" y="17339"/>
                    <a:pt x="3001" y="21578"/>
                  </a:cubicBezTo>
                  <a:cubicBezTo>
                    <a:pt x="5656" y="25388"/>
                    <a:pt x="13395" y="31674"/>
                    <a:pt x="14931" y="32912"/>
                  </a:cubicBezTo>
                  <a:cubicBezTo>
                    <a:pt x="14919" y="32996"/>
                    <a:pt x="14943" y="33079"/>
                    <a:pt x="14991" y="33150"/>
                  </a:cubicBezTo>
                  <a:lnTo>
                    <a:pt x="16027" y="34853"/>
                  </a:lnTo>
                  <a:cubicBezTo>
                    <a:pt x="16027" y="34853"/>
                    <a:pt x="16027" y="34841"/>
                    <a:pt x="16039" y="34841"/>
                  </a:cubicBezTo>
                  <a:cubicBezTo>
                    <a:pt x="16086" y="34603"/>
                    <a:pt x="17229" y="34413"/>
                    <a:pt x="18622" y="34413"/>
                  </a:cubicBezTo>
                  <a:cubicBezTo>
                    <a:pt x="20015" y="34413"/>
                    <a:pt x="21170" y="34603"/>
                    <a:pt x="21206" y="34841"/>
                  </a:cubicBezTo>
                  <a:lnTo>
                    <a:pt x="22254" y="33139"/>
                  </a:lnTo>
                  <a:cubicBezTo>
                    <a:pt x="22301" y="33067"/>
                    <a:pt x="22325" y="32984"/>
                    <a:pt x="22301" y="32889"/>
                  </a:cubicBezTo>
                  <a:cubicBezTo>
                    <a:pt x="23349" y="31912"/>
                    <a:pt x="30171" y="25483"/>
                    <a:pt x="32886" y="21578"/>
                  </a:cubicBezTo>
                  <a:cubicBezTo>
                    <a:pt x="35934" y="17268"/>
                    <a:pt x="36101" y="11838"/>
                    <a:pt x="33588" y="8266"/>
                  </a:cubicBezTo>
                  <a:lnTo>
                    <a:pt x="33588" y="8266"/>
                  </a:lnTo>
                  <a:cubicBezTo>
                    <a:pt x="34541" y="11255"/>
                    <a:pt x="34160" y="14886"/>
                    <a:pt x="32862" y="17696"/>
                  </a:cubicBezTo>
                  <a:cubicBezTo>
                    <a:pt x="30767" y="22232"/>
                    <a:pt x="23385" y="30948"/>
                    <a:pt x="22027" y="32531"/>
                  </a:cubicBezTo>
                  <a:cubicBezTo>
                    <a:pt x="21837" y="32412"/>
                    <a:pt x="21635" y="32317"/>
                    <a:pt x="21432" y="32257"/>
                  </a:cubicBezTo>
                  <a:cubicBezTo>
                    <a:pt x="23099" y="29793"/>
                    <a:pt x="29981" y="19304"/>
                    <a:pt x="30755" y="13005"/>
                  </a:cubicBezTo>
                  <a:cubicBezTo>
                    <a:pt x="31386" y="7838"/>
                    <a:pt x="30362" y="4766"/>
                    <a:pt x="27707" y="2873"/>
                  </a:cubicBezTo>
                  <a:cubicBezTo>
                    <a:pt x="26468" y="1980"/>
                    <a:pt x="24873" y="1337"/>
                    <a:pt x="22908" y="861"/>
                  </a:cubicBezTo>
                  <a:lnTo>
                    <a:pt x="22908" y="861"/>
                  </a:lnTo>
                  <a:cubicBezTo>
                    <a:pt x="25659" y="1789"/>
                    <a:pt x="27064" y="4242"/>
                    <a:pt x="26778" y="10529"/>
                  </a:cubicBezTo>
                  <a:cubicBezTo>
                    <a:pt x="26468" y="17220"/>
                    <a:pt x="21765" y="29483"/>
                    <a:pt x="20753" y="32079"/>
                  </a:cubicBezTo>
                  <a:cubicBezTo>
                    <a:pt x="20337" y="31996"/>
                    <a:pt x="19932" y="31948"/>
                    <a:pt x="19515" y="31924"/>
                  </a:cubicBezTo>
                  <a:cubicBezTo>
                    <a:pt x="19896" y="28805"/>
                    <a:pt x="21504" y="15136"/>
                    <a:pt x="21337" y="7945"/>
                  </a:cubicBezTo>
                  <a:cubicBezTo>
                    <a:pt x="21313" y="6552"/>
                    <a:pt x="21158" y="5171"/>
                    <a:pt x="20861" y="3814"/>
                  </a:cubicBezTo>
                  <a:cubicBezTo>
                    <a:pt x="20027" y="1373"/>
                    <a:pt x="19051" y="337"/>
                    <a:pt x="19051" y="337"/>
                  </a:cubicBezTo>
                  <a:cubicBezTo>
                    <a:pt x="19051" y="337"/>
                    <a:pt x="18714" y="1"/>
                    <a:pt x="1811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9"/>
            <p:cNvSpPr/>
            <p:nvPr/>
          </p:nvSpPr>
          <p:spPr>
            <a:xfrm>
              <a:off x="3380625" y="2169025"/>
              <a:ext cx="129200" cy="22650"/>
            </a:xfrm>
            <a:custGeom>
              <a:rect b="b" l="l" r="r" t="t"/>
              <a:pathLst>
                <a:path extrusionOk="0" h="906" w="5168">
                  <a:moveTo>
                    <a:pt x="2584" y="1"/>
                  </a:moveTo>
                  <a:cubicBezTo>
                    <a:pt x="1191" y="1"/>
                    <a:pt x="60" y="191"/>
                    <a:pt x="0" y="429"/>
                  </a:cubicBezTo>
                  <a:cubicBezTo>
                    <a:pt x="12" y="429"/>
                    <a:pt x="12" y="441"/>
                    <a:pt x="24" y="453"/>
                  </a:cubicBezTo>
                  <a:lnTo>
                    <a:pt x="36" y="524"/>
                  </a:lnTo>
                  <a:cubicBezTo>
                    <a:pt x="131" y="620"/>
                    <a:pt x="381" y="703"/>
                    <a:pt x="739" y="762"/>
                  </a:cubicBezTo>
                  <a:lnTo>
                    <a:pt x="667" y="274"/>
                  </a:lnTo>
                  <a:cubicBezTo>
                    <a:pt x="655" y="262"/>
                    <a:pt x="667" y="251"/>
                    <a:pt x="679" y="251"/>
                  </a:cubicBezTo>
                  <a:cubicBezTo>
                    <a:pt x="691" y="251"/>
                    <a:pt x="703" y="251"/>
                    <a:pt x="703" y="262"/>
                  </a:cubicBezTo>
                  <a:lnTo>
                    <a:pt x="786" y="774"/>
                  </a:lnTo>
                  <a:cubicBezTo>
                    <a:pt x="1108" y="822"/>
                    <a:pt x="1441" y="858"/>
                    <a:pt x="1775" y="882"/>
                  </a:cubicBezTo>
                  <a:lnTo>
                    <a:pt x="1703" y="286"/>
                  </a:lnTo>
                  <a:cubicBezTo>
                    <a:pt x="1691" y="274"/>
                    <a:pt x="1703" y="274"/>
                    <a:pt x="1715" y="262"/>
                  </a:cubicBezTo>
                  <a:cubicBezTo>
                    <a:pt x="1727" y="262"/>
                    <a:pt x="1739" y="274"/>
                    <a:pt x="1739" y="286"/>
                  </a:cubicBezTo>
                  <a:lnTo>
                    <a:pt x="1822" y="882"/>
                  </a:lnTo>
                  <a:cubicBezTo>
                    <a:pt x="2060" y="893"/>
                    <a:pt x="2322" y="905"/>
                    <a:pt x="2584" y="905"/>
                  </a:cubicBezTo>
                  <a:cubicBezTo>
                    <a:pt x="2906" y="905"/>
                    <a:pt x="3215" y="893"/>
                    <a:pt x="3501" y="870"/>
                  </a:cubicBezTo>
                  <a:lnTo>
                    <a:pt x="3572" y="286"/>
                  </a:lnTo>
                  <a:cubicBezTo>
                    <a:pt x="3581" y="278"/>
                    <a:pt x="3583" y="269"/>
                    <a:pt x="3588" y="269"/>
                  </a:cubicBezTo>
                  <a:cubicBezTo>
                    <a:pt x="3590" y="269"/>
                    <a:pt x="3593" y="271"/>
                    <a:pt x="3596" y="274"/>
                  </a:cubicBezTo>
                  <a:cubicBezTo>
                    <a:pt x="3608" y="274"/>
                    <a:pt x="3620" y="274"/>
                    <a:pt x="3608" y="286"/>
                  </a:cubicBezTo>
                  <a:lnTo>
                    <a:pt x="3537" y="870"/>
                  </a:lnTo>
                  <a:cubicBezTo>
                    <a:pt x="3858" y="846"/>
                    <a:pt x="4156" y="810"/>
                    <a:pt x="4394" y="774"/>
                  </a:cubicBezTo>
                  <a:lnTo>
                    <a:pt x="4489" y="262"/>
                  </a:lnTo>
                  <a:cubicBezTo>
                    <a:pt x="4489" y="251"/>
                    <a:pt x="4489" y="251"/>
                    <a:pt x="4501" y="251"/>
                  </a:cubicBezTo>
                  <a:cubicBezTo>
                    <a:pt x="4513" y="251"/>
                    <a:pt x="4525" y="262"/>
                    <a:pt x="4525" y="274"/>
                  </a:cubicBezTo>
                  <a:lnTo>
                    <a:pt x="4442" y="762"/>
                  </a:lnTo>
                  <a:cubicBezTo>
                    <a:pt x="4811" y="691"/>
                    <a:pt x="5061" y="608"/>
                    <a:pt x="5144" y="524"/>
                  </a:cubicBezTo>
                  <a:lnTo>
                    <a:pt x="5156" y="453"/>
                  </a:lnTo>
                  <a:cubicBezTo>
                    <a:pt x="5156" y="441"/>
                    <a:pt x="5168" y="441"/>
                    <a:pt x="5168" y="441"/>
                  </a:cubicBezTo>
                  <a:cubicBezTo>
                    <a:pt x="5132" y="191"/>
                    <a:pt x="3977" y="1"/>
                    <a:pt x="2584" y="1"/>
                  </a:cubicBezTo>
                  <a:close/>
                </a:path>
              </a:pathLst>
            </a:custGeom>
            <a:solidFill>
              <a:srgbClr val="0500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9"/>
            <p:cNvSpPr/>
            <p:nvPr/>
          </p:nvSpPr>
          <p:spPr>
            <a:xfrm>
              <a:off x="3380625" y="2169025"/>
              <a:ext cx="129200" cy="22650"/>
            </a:xfrm>
            <a:custGeom>
              <a:rect b="b" l="l" r="r" t="t"/>
              <a:pathLst>
                <a:path extrusionOk="0" h="906" w="5168">
                  <a:moveTo>
                    <a:pt x="36" y="524"/>
                  </a:moveTo>
                  <a:cubicBezTo>
                    <a:pt x="131" y="620"/>
                    <a:pt x="381" y="703"/>
                    <a:pt x="739" y="762"/>
                  </a:cubicBezTo>
                  <a:lnTo>
                    <a:pt x="667" y="274"/>
                  </a:lnTo>
                  <a:cubicBezTo>
                    <a:pt x="655" y="262"/>
                    <a:pt x="667" y="251"/>
                    <a:pt x="679" y="251"/>
                  </a:cubicBezTo>
                  <a:cubicBezTo>
                    <a:pt x="691" y="251"/>
                    <a:pt x="703" y="251"/>
                    <a:pt x="703" y="262"/>
                  </a:cubicBezTo>
                  <a:lnTo>
                    <a:pt x="786" y="774"/>
                  </a:lnTo>
                  <a:cubicBezTo>
                    <a:pt x="1108" y="822"/>
                    <a:pt x="1441" y="858"/>
                    <a:pt x="1775" y="882"/>
                  </a:cubicBezTo>
                  <a:lnTo>
                    <a:pt x="1703" y="286"/>
                  </a:lnTo>
                  <a:cubicBezTo>
                    <a:pt x="1691" y="274"/>
                    <a:pt x="1703" y="274"/>
                    <a:pt x="1715" y="262"/>
                  </a:cubicBezTo>
                  <a:cubicBezTo>
                    <a:pt x="1727" y="262"/>
                    <a:pt x="1739" y="274"/>
                    <a:pt x="1739" y="286"/>
                  </a:cubicBezTo>
                  <a:lnTo>
                    <a:pt x="1822" y="882"/>
                  </a:lnTo>
                  <a:cubicBezTo>
                    <a:pt x="2060" y="893"/>
                    <a:pt x="2322" y="905"/>
                    <a:pt x="2584" y="905"/>
                  </a:cubicBezTo>
                  <a:cubicBezTo>
                    <a:pt x="2906" y="905"/>
                    <a:pt x="3215" y="893"/>
                    <a:pt x="3501" y="870"/>
                  </a:cubicBezTo>
                  <a:lnTo>
                    <a:pt x="3572" y="286"/>
                  </a:lnTo>
                  <a:cubicBezTo>
                    <a:pt x="3584" y="274"/>
                    <a:pt x="3584" y="262"/>
                    <a:pt x="3596" y="274"/>
                  </a:cubicBezTo>
                  <a:lnTo>
                    <a:pt x="3596" y="274"/>
                  </a:lnTo>
                  <a:cubicBezTo>
                    <a:pt x="3608" y="274"/>
                    <a:pt x="3620" y="274"/>
                    <a:pt x="3608" y="286"/>
                  </a:cubicBezTo>
                  <a:lnTo>
                    <a:pt x="3537" y="870"/>
                  </a:lnTo>
                  <a:cubicBezTo>
                    <a:pt x="3858" y="846"/>
                    <a:pt x="4156" y="810"/>
                    <a:pt x="4394" y="774"/>
                  </a:cubicBezTo>
                  <a:lnTo>
                    <a:pt x="4489" y="262"/>
                  </a:lnTo>
                  <a:cubicBezTo>
                    <a:pt x="4489" y="251"/>
                    <a:pt x="4489" y="251"/>
                    <a:pt x="4501" y="251"/>
                  </a:cubicBezTo>
                  <a:cubicBezTo>
                    <a:pt x="4513" y="251"/>
                    <a:pt x="4525" y="262"/>
                    <a:pt x="4525" y="274"/>
                  </a:cubicBezTo>
                  <a:lnTo>
                    <a:pt x="4442" y="762"/>
                  </a:lnTo>
                  <a:cubicBezTo>
                    <a:pt x="4811" y="691"/>
                    <a:pt x="5061" y="608"/>
                    <a:pt x="5144" y="524"/>
                  </a:cubicBezTo>
                  <a:lnTo>
                    <a:pt x="5156" y="453"/>
                  </a:lnTo>
                  <a:cubicBezTo>
                    <a:pt x="5156" y="441"/>
                    <a:pt x="5168" y="441"/>
                    <a:pt x="5168" y="441"/>
                  </a:cubicBezTo>
                  <a:cubicBezTo>
                    <a:pt x="5132" y="191"/>
                    <a:pt x="3977" y="1"/>
                    <a:pt x="2584" y="1"/>
                  </a:cubicBezTo>
                  <a:cubicBezTo>
                    <a:pt x="1191" y="1"/>
                    <a:pt x="60" y="191"/>
                    <a:pt x="0" y="429"/>
                  </a:cubicBezTo>
                  <a:cubicBezTo>
                    <a:pt x="12" y="429"/>
                    <a:pt x="12" y="441"/>
                    <a:pt x="24" y="453"/>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9"/>
            <p:cNvSpPr/>
            <p:nvPr/>
          </p:nvSpPr>
          <p:spPr>
            <a:xfrm>
              <a:off x="3403250" y="2284825"/>
              <a:ext cx="89925" cy="50025"/>
            </a:xfrm>
            <a:custGeom>
              <a:rect b="b" l="l" r="r" t="t"/>
              <a:pathLst>
                <a:path extrusionOk="0" h="2001" w="3597">
                  <a:moveTo>
                    <a:pt x="1798" y="0"/>
                  </a:moveTo>
                  <a:cubicBezTo>
                    <a:pt x="798" y="0"/>
                    <a:pt x="0" y="143"/>
                    <a:pt x="12" y="310"/>
                  </a:cubicBezTo>
                  <a:lnTo>
                    <a:pt x="12" y="381"/>
                  </a:lnTo>
                  <a:lnTo>
                    <a:pt x="119" y="2000"/>
                  </a:lnTo>
                  <a:cubicBezTo>
                    <a:pt x="119" y="1845"/>
                    <a:pt x="858" y="1726"/>
                    <a:pt x="1798" y="1726"/>
                  </a:cubicBezTo>
                  <a:cubicBezTo>
                    <a:pt x="2727" y="1726"/>
                    <a:pt x="3477" y="1845"/>
                    <a:pt x="3477" y="2000"/>
                  </a:cubicBezTo>
                  <a:lnTo>
                    <a:pt x="3572" y="381"/>
                  </a:lnTo>
                  <a:lnTo>
                    <a:pt x="3572" y="310"/>
                  </a:lnTo>
                  <a:cubicBezTo>
                    <a:pt x="3596" y="143"/>
                    <a:pt x="2798" y="0"/>
                    <a:pt x="179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9"/>
            <p:cNvSpPr/>
            <p:nvPr/>
          </p:nvSpPr>
          <p:spPr>
            <a:xfrm>
              <a:off x="3405925" y="2327975"/>
              <a:ext cx="84550" cy="13725"/>
            </a:xfrm>
            <a:custGeom>
              <a:rect b="b" l="l" r="r" t="t"/>
              <a:pathLst>
                <a:path extrusionOk="0" h="549" w="3382">
                  <a:moveTo>
                    <a:pt x="1691" y="0"/>
                  </a:moveTo>
                  <a:cubicBezTo>
                    <a:pt x="763" y="0"/>
                    <a:pt x="1" y="119"/>
                    <a:pt x="12" y="274"/>
                  </a:cubicBezTo>
                  <a:cubicBezTo>
                    <a:pt x="24" y="417"/>
                    <a:pt x="774" y="548"/>
                    <a:pt x="1691" y="548"/>
                  </a:cubicBezTo>
                  <a:cubicBezTo>
                    <a:pt x="2608" y="548"/>
                    <a:pt x="3358" y="417"/>
                    <a:pt x="3370" y="274"/>
                  </a:cubicBezTo>
                  <a:cubicBezTo>
                    <a:pt x="3382" y="119"/>
                    <a:pt x="2632" y="0"/>
                    <a:pt x="169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9"/>
            <p:cNvSpPr/>
            <p:nvPr/>
          </p:nvSpPr>
          <p:spPr>
            <a:xfrm>
              <a:off x="3380325" y="2180050"/>
              <a:ext cx="19675" cy="88125"/>
            </a:xfrm>
            <a:custGeom>
              <a:rect b="b" l="l" r="r" t="t"/>
              <a:pathLst>
                <a:path extrusionOk="0" h="3525" w="787">
                  <a:moveTo>
                    <a:pt x="12" y="0"/>
                  </a:moveTo>
                  <a:cubicBezTo>
                    <a:pt x="12" y="0"/>
                    <a:pt x="1" y="12"/>
                    <a:pt x="12" y="12"/>
                  </a:cubicBezTo>
                  <a:lnTo>
                    <a:pt x="12" y="0"/>
                  </a:lnTo>
                  <a:close/>
                  <a:moveTo>
                    <a:pt x="12" y="12"/>
                  </a:moveTo>
                  <a:cubicBezTo>
                    <a:pt x="12" y="23"/>
                    <a:pt x="15" y="37"/>
                    <a:pt x="20" y="50"/>
                  </a:cubicBezTo>
                  <a:lnTo>
                    <a:pt x="20" y="50"/>
                  </a:lnTo>
                  <a:lnTo>
                    <a:pt x="12" y="12"/>
                  </a:lnTo>
                  <a:close/>
                  <a:moveTo>
                    <a:pt x="20" y="50"/>
                  </a:moveTo>
                  <a:lnTo>
                    <a:pt x="751" y="3524"/>
                  </a:lnTo>
                  <a:lnTo>
                    <a:pt x="786" y="3500"/>
                  </a:lnTo>
                  <a:lnTo>
                    <a:pt x="48" y="83"/>
                  </a:lnTo>
                  <a:cubicBezTo>
                    <a:pt x="36" y="77"/>
                    <a:pt x="26" y="64"/>
                    <a:pt x="20" y="5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9"/>
            <p:cNvSpPr/>
            <p:nvPr/>
          </p:nvSpPr>
          <p:spPr>
            <a:xfrm>
              <a:off x="3380325" y="2180050"/>
              <a:ext cx="325" cy="300"/>
            </a:xfrm>
            <a:custGeom>
              <a:rect b="b" l="l" r="r" t="t"/>
              <a:pathLst>
                <a:path extrusionOk="0" h="12" w="13">
                  <a:moveTo>
                    <a:pt x="1" y="0"/>
                  </a:moveTo>
                  <a:lnTo>
                    <a:pt x="1" y="12"/>
                  </a:lnTo>
                  <a:cubicBezTo>
                    <a:pt x="1" y="0"/>
                    <a:pt x="12" y="0"/>
                    <a:pt x="12" y="0"/>
                  </a:cubicBezTo>
                  <a:close/>
                </a:path>
              </a:pathLst>
            </a:custGeom>
            <a:solidFill>
              <a:srgbClr val="DA0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9"/>
            <p:cNvSpPr/>
            <p:nvPr/>
          </p:nvSpPr>
          <p:spPr>
            <a:xfrm>
              <a:off x="3380325" y="2180050"/>
              <a:ext cx="325" cy="300"/>
            </a:xfrm>
            <a:custGeom>
              <a:rect b="b" l="l" r="r" t="t"/>
              <a:pathLst>
                <a:path extrusionOk="0" h="12" w="13">
                  <a:moveTo>
                    <a:pt x="1" y="0"/>
                  </a:moveTo>
                  <a:lnTo>
                    <a:pt x="1" y="12"/>
                  </a:lnTo>
                  <a:cubicBezTo>
                    <a:pt x="1" y="0"/>
                    <a:pt x="12" y="0"/>
                    <a:pt x="12" y="0"/>
                  </a:cubicBezTo>
                  <a:close/>
                </a:path>
              </a:pathLst>
            </a:custGeom>
            <a:solidFill>
              <a:srgbClr val="1418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9"/>
            <p:cNvSpPr/>
            <p:nvPr/>
          </p:nvSpPr>
          <p:spPr>
            <a:xfrm>
              <a:off x="3380625" y="2179925"/>
              <a:ext cx="925" cy="2225"/>
            </a:xfrm>
            <a:custGeom>
              <a:rect b="b" l="l" r="r" t="t"/>
              <a:pathLst>
                <a:path extrusionOk="0" h="89" w="37">
                  <a:moveTo>
                    <a:pt x="8" y="0"/>
                  </a:moveTo>
                  <a:cubicBezTo>
                    <a:pt x="6" y="0"/>
                    <a:pt x="4" y="2"/>
                    <a:pt x="0" y="5"/>
                  </a:cubicBezTo>
                  <a:cubicBezTo>
                    <a:pt x="0" y="5"/>
                    <a:pt x="0" y="5"/>
                    <a:pt x="0" y="17"/>
                  </a:cubicBezTo>
                  <a:cubicBezTo>
                    <a:pt x="0" y="41"/>
                    <a:pt x="12" y="76"/>
                    <a:pt x="36" y="88"/>
                  </a:cubicBezTo>
                  <a:lnTo>
                    <a:pt x="24" y="17"/>
                  </a:lnTo>
                  <a:cubicBezTo>
                    <a:pt x="16" y="9"/>
                    <a:pt x="13" y="0"/>
                    <a:pt x="8" y="0"/>
                  </a:cubicBezTo>
                  <a:close/>
                </a:path>
              </a:pathLst>
            </a:custGeom>
            <a:solidFill>
              <a:srgbClr val="0500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9"/>
            <p:cNvSpPr/>
            <p:nvPr/>
          </p:nvSpPr>
          <p:spPr>
            <a:xfrm>
              <a:off x="3380625" y="2179750"/>
              <a:ext cx="925" cy="2400"/>
            </a:xfrm>
            <a:custGeom>
              <a:rect b="b" l="l" r="r" t="t"/>
              <a:pathLst>
                <a:path extrusionOk="0" h="96" w="37">
                  <a:moveTo>
                    <a:pt x="36" y="95"/>
                  </a:moveTo>
                  <a:lnTo>
                    <a:pt x="24" y="24"/>
                  </a:lnTo>
                  <a:cubicBezTo>
                    <a:pt x="12" y="12"/>
                    <a:pt x="12" y="0"/>
                    <a:pt x="0" y="12"/>
                  </a:cubicBezTo>
                  <a:cubicBezTo>
                    <a:pt x="0" y="12"/>
                    <a:pt x="0" y="12"/>
                    <a:pt x="0" y="24"/>
                  </a:cubicBezTo>
                  <a:cubicBezTo>
                    <a:pt x="0" y="48"/>
                    <a:pt x="12" y="83"/>
                    <a:pt x="36" y="95"/>
                  </a:cubicBezTo>
                  <a:close/>
                </a:path>
              </a:pathLst>
            </a:custGeom>
            <a:solidFill>
              <a:srgbClr val="DFE4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9"/>
            <p:cNvSpPr/>
            <p:nvPr/>
          </p:nvSpPr>
          <p:spPr>
            <a:xfrm>
              <a:off x="3380625" y="2179925"/>
              <a:ext cx="925" cy="2225"/>
            </a:xfrm>
            <a:custGeom>
              <a:rect b="b" l="l" r="r" t="t"/>
              <a:pathLst>
                <a:path extrusionOk="0" h="89" w="37">
                  <a:moveTo>
                    <a:pt x="8" y="0"/>
                  </a:moveTo>
                  <a:cubicBezTo>
                    <a:pt x="6" y="0"/>
                    <a:pt x="4" y="2"/>
                    <a:pt x="0" y="5"/>
                  </a:cubicBezTo>
                  <a:cubicBezTo>
                    <a:pt x="0" y="5"/>
                    <a:pt x="0" y="5"/>
                    <a:pt x="0" y="17"/>
                  </a:cubicBezTo>
                  <a:cubicBezTo>
                    <a:pt x="0" y="41"/>
                    <a:pt x="12" y="76"/>
                    <a:pt x="36" y="88"/>
                  </a:cubicBezTo>
                  <a:lnTo>
                    <a:pt x="24" y="17"/>
                  </a:lnTo>
                  <a:cubicBezTo>
                    <a:pt x="16" y="9"/>
                    <a:pt x="13" y="0"/>
                    <a:pt x="8" y="0"/>
                  </a:cubicBezTo>
                  <a:close/>
                </a:path>
              </a:pathLst>
            </a:custGeom>
            <a:solidFill>
              <a:srgbClr val="1418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9"/>
            <p:cNvSpPr/>
            <p:nvPr/>
          </p:nvSpPr>
          <p:spPr>
            <a:xfrm>
              <a:off x="3492850" y="2180050"/>
              <a:ext cx="17575" cy="86325"/>
            </a:xfrm>
            <a:custGeom>
              <a:rect b="b" l="l" r="r" t="t"/>
              <a:pathLst>
                <a:path extrusionOk="0" h="3453" w="703">
                  <a:moveTo>
                    <a:pt x="691" y="0"/>
                  </a:moveTo>
                  <a:lnTo>
                    <a:pt x="691" y="12"/>
                  </a:lnTo>
                  <a:cubicBezTo>
                    <a:pt x="679" y="36"/>
                    <a:pt x="667" y="60"/>
                    <a:pt x="655" y="83"/>
                  </a:cubicBezTo>
                  <a:lnTo>
                    <a:pt x="0" y="3441"/>
                  </a:lnTo>
                  <a:lnTo>
                    <a:pt x="36" y="3453"/>
                  </a:lnTo>
                  <a:lnTo>
                    <a:pt x="703" y="12"/>
                  </a:lnTo>
                  <a:cubicBezTo>
                    <a:pt x="703" y="12"/>
                    <a:pt x="703" y="0"/>
                    <a:pt x="69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9"/>
            <p:cNvSpPr/>
            <p:nvPr/>
          </p:nvSpPr>
          <p:spPr>
            <a:xfrm>
              <a:off x="3509800" y="2180050"/>
              <a:ext cx="325" cy="300"/>
            </a:xfrm>
            <a:custGeom>
              <a:rect b="b" l="l" r="r" t="t"/>
              <a:pathLst>
                <a:path extrusionOk="0" h="12" w="13">
                  <a:moveTo>
                    <a:pt x="1" y="0"/>
                  </a:moveTo>
                  <a:lnTo>
                    <a:pt x="1" y="12"/>
                  </a:lnTo>
                  <a:lnTo>
                    <a:pt x="13" y="0"/>
                  </a:lnTo>
                  <a:close/>
                </a:path>
              </a:pathLst>
            </a:custGeom>
            <a:solidFill>
              <a:srgbClr val="DA0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9"/>
            <p:cNvSpPr/>
            <p:nvPr/>
          </p:nvSpPr>
          <p:spPr>
            <a:xfrm>
              <a:off x="3509800" y="2180050"/>
              <a:ext cx="325" cy="300"/>
            </a:xfrm>
            <a:custGeom>
              <a:rect b="b" l="l" r="r" t="t"/>
              <a:pathLst>
                <a:path extrusionOk="0" h="12" w="13">
                  <a:moveTo>
                    <a:pt x="1" y="0"/>
                  </a:moveTo>
                  <a:lnTo>
                    <a:pt x="1" y="12"/>
                  </a:lnTo>
                  <a:lnTo>
                    <a:pt x="13" y="0"/>
                  </a:lnTo>
                  <a:close/>
                </a:path>
              </a:pathLst>
            </a:custGeom>
            <a:solidFill>
              <a:srgbClr val="1418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9"/>
            <p:cNvSpPr/>
            <p:nvPr/>
          </p:nvSpPr>
          <p:spPr>
            <a:xfrm>
              <a:off x="3509200" y="2179925"/>
              <a:ext cx="925" cy="2225"/>
            </a:xfrm>
            <a:custGeom>
              <a:rect b="b" l="l" r="r" t="t"/>
              <a:pathLst>
                <a:path extrusionOk="0" h="89" w="37">
                  <a:moveTo>
                    <a:pt x="32" y="0"/>
                  </a:moveTo>
                  <a:cubicBezTo>
                    <a:pt x="25" y="0"/>
                    <a:pt x="13" y="9"/>
                    <a:pt x="13" y="17"/>
                  </a:cubicBezTo>
                  <a:lnTo>
                    <a:pt x="1" y="88"/>
                  </a:lnTo>
                  <a:cubicBezTo>
                    <a:pt x="13" y="65"/>
                    <a:pt x="25" y="41"/>
                    <a:pt x="37" y="17"/>
                  </a:cubicBezTo>
                  <a:lnTo>
                    <a:pt x="37" y="5"/>
                  </a:lnTo>
                  <a:cubicBezTo>
                    <a:pt x="37" y="2"/>
                    <a:pt x="35" y="0"/>
                    <a:pt x="32" y="0"/>
                  </a:cubicBezTo>
                  <a:close/>
                </a:path>
              </a:pathLst>
            </a:custGeom>
            <a:solidFill>
              <a:srgbClr val="0500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9"/>
            <p:cNvSpPr/>
            <p:nvPr/>
          </p:nvSpPr>
          <p:spPr>
            <a:xfrm>
              <a:off x="3509200" y="2179750"/>
              <a:ext cx="925" cy="2400"/>
            </a:xfrm>
            <a:custGeom>
              <a:rect b="b" l="l" r="r" t="t"/>
              <a:pathLst>
                <a:path extrusionOk="0" h="96" w="37">
                  <a:moveTo>
                    <a:pt x="1" y="95"/>
                  </a:moveTo>
                  <a:cubicBezTo>
                    <a:pt x="13" y="72"/>
                    <a:pt x="25" y="48"/>
                    <a:pt x="37" y="24"/>
                  </a:cubicBezTo>
                  <a:lnTo>
                    <a:pt x="37" y="12"/>
                  </a:lnTo>
                  <a:cubicBezTo>
                    <a:pt x="37" y="0"/>
                    <a:pt x="13" y="12"/>
                    <a:pt x="13" y="24"/>
                  </a:cubicBezTo>
                  <a:close/>
                </a:path>
              </a:pathLst>
            </a:custGeom>
            <a:solidFill>
              <a:srgbClr val="DFE4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9"/>
            <p:cNvSpPr/>
            <p:nvPr/>
          </p:nvSpPr>
          <p:spPr>
            <a:xfrm>
              <a:off x="3509200" y="2179925"/>
              <a:ext cx="925" cy="2225"/>
            </a:xfrm>
            <a:custGeom>
              <a:rect b="b" l="l" r="r" t="t"/>
              <a:pathLst>
                <a:path extrusionOk="0" h="89" w="37">
                  <a:moveTo>
                    <a:pt x="32" y="0"/>
                  </a:moveTo>
                  <a:cubicBezTo>
                    <a:pt x="25" y="0"/>
                    <a:pt x="13" y="9"/>
                    <a:pt x="13" y="17"/>
                  </a:cubicBezTo>
                  <a:lnTo>
                    <a:pt x="1" y="88"/>
                  </a:lnTo>
                  <a:cubicBezTo>
                    <a:pt x="13" y="65"/>
                    <a:pt x="25" y="41"/>
                    <a:pt x="37" y="17"/>
                  </a:cubicBezTo>
                  <a:lnTo>
                    <a:pt x="37" y="5"/>
                  </a:lnTo>
                  <a:cubicBezTo>
                    <a:pt x="37" y="2"/>
                    <a:pt x="35" y="0"/>
                    <a:pt x="32" y="0"/>
                  </a:cubicBezTo>
                  <a:close/>
                </a:path>
              </a:pathLst>
            </a:custGeom>
            <a:solidFill>
              <a:srgbClr val="1418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9"/>
            <p:cNvSpPr/>
            <p:nvPr/>
          </p:nvSpPr>
          <p:spPr>
            <a:xfrm>
              <a:off x="3458900" y="2190750"/>
              <a:ext cx="10150" cy="70575"/>
            </a:xfrm>
            <a:custGeom>
              <a:rect b="b" l="l" r="r" t="t"/>
              <a:pathLst>
                <a:path extrusionOk="0" h="2823" w="406">
                  <a:moveTo>
                    <a:pt x="370" y="1"/>
                  </a:moveTo>
                  <a:lnTo>
                    <a:pt x="1" y="2822"/>
                  </a:lnTo>
                  <a:lnTo>
                    <a:pt x="37" y="2822"/>
                  </a:lnTo>
                  <a:lnTo>
                    <a:pt x="40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9"/>
            <p:cNvSpPr/>
            <p:nvPr/>
          </p:nvSpPr>
          <p:spPr>
            <a:xfrm>
              <a:off x="3468125" y="2175575"/>
              <a:ext cx="3000" cy="15200"/>
            </a:xfrm>
            <a:custGeom>
              <a:rect b="b" l="l" r="r" t="t"/>
              <a:pathLst>
                <a:path extrusionOk="0" h="608" w="120">
                  <a:moveTo>
                    <a:pt x="96" y="0"/>
                  </a:moveTo>
                  <a:cubicBezTo>
                    <a:pt x="84" y="0"/>
                    <a:pt x="84" y="12"/>
                    <a:pt x="84" y="24"/>
                  </a:cubicBezTo>
                  <a:lnTo>
                    <a:pt x="1" y="608"/>
                  </a:lnTo>
                  <a:lnTo>
                    <a:pt x="49" y="608"/>
                  </a:lnTo>
                  <a:lnTo>
                    <a:pt x="120" y="24"/>
                  </a:lnTo>
                  <a:cubicBezTo>
                    <a:pt x="120" y="12"/>
                    <a:pt x="108" y="12"/>
                    <a:pt x="96" y="0"/>
                  </a:cubicBezTo>
                  <a:close/>
                </a:path>
              </a:pathLst>
            </a:custGeom>
            <a:solidFill>
              <a:srgbClr val="0500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9"/>
            <p:cNvSpPr/>
            <p:nvPr/>
          </p:nvSpPr>
          <p:spPr>
            <a:xfrm>
              <a:off x="3468125" y="2175575"/>
              <a:ext cx="3000" cy="15200"/>
            </a:xfrm>
            <a:custGeom>
              <a:rect b="b" l="l" r="r" t="t"/>
              <a:pathLst>
                <a:path extrusionOk="0" h="608" w="120">
                  <a:moveTo>
                    <a:pt x="120" y="24"/>
                  </a:moveTo>
                  <a:cubicBezTo>
                    <a:pt x="120" y="12"/>
                    <a:pt x="108" y="12"/>
                    <a:pt x="96" y="0"/>
                  </a:cubicBezTo>
                  <a:lnTo>
                    <a:pt x="96" y="0"/>
                  </a:lnTo>
                  <a:cubicBezTo>
                    <a:pt x="84" y="0"/>
                    <a:pt x="84" y="12"/>
                    <a:pt x="84" y="24"/>
                  </a:cubicBezTo>
                  <a:lnTo>
                    <a:pt x="1" y="608"/>
                  </a:lnTo>
                  <a:lnTo>
                    <a:pt x="49" y="608"/>
                  </a:lnTo>
                  <a:close/>
                </a:path>
              </a:pathLst>
            </a:custGeom>
            <a:solidFill>
              <a:srgbClr val="DFE4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9"/>
            <p:cNvSpPr/>
            <p:nvPr/>
          </p:nvSpPr>
          <p:spPr>
            <a:xfrm>
              <a:off x="3468125" y="2175575"/>
              <a:ext cx="3000" cy="15200"/>
            </a:xfrm>
            <a:custGeom>
              <a:rect b="b" l="l" r="r" t="t"/>
              <a:pathLst>
                <a:path extrusionOk="0" h="608" w="120">
                  <a:moveTo>
                    <a:pt x="96" y="0"/>
                  </a:moveTo>
                  <a:cubicBezTo>
                    <a:pt x="84" y="0"/>
                    <a:pt x="84" y="12"/>
                    <a:pt x="84" y="24"/>
                  </a:cubicBezTo>
                  <a:lnTo>
                    <a:pt x="1" y="608"/>
                  </a:lnTo>
                  <a:lnTo>
                    <a:pt x="49" y="608"/>
                  </a:lnTo>
                  <a:lnTo>
                    <a:pt x="120" y="24"/>
                  </a:lnTo>
                  <a:cubicBezTo>
                    <a:pt x="120" y="12"/>
                    <a:pt x="108" y="12"/>
                    <a:pt x="96" y="0"/>
                  </a:cubicBezTo>
                  <a:close/>
                </a:path>
              </a:pathLst>
            </a:custGeom>
            <a:solidFill>
              <a:srgbClr val="1418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9"/>
            <p:cNvSpPr/>
            <p:nvPr/>
          </p:nvSpPr>
          <p:spPr>
            <a:xfrm>
              <a:off x="3424975" y="2191050"/>
              <a:ext cx="10750" cy="70275"/>
            </a:xfrm>
            <a:custGeom>
              <a:rect b="b" l="l" r="r" t="t"/>
              <a:pathLst>
                <a:path extrusionOk="0" h="2811" w="430">
                  <a:moveTo>
                    <a:pt x="1" y="1"/>
                  </a:moveTo>
                  <a:lnTo>
                    <a:pt x="393" y="2810"/>
                  </a:lnTo>
                  <a:lnTo>
                    <a:pt x="429" y="2810"/>
                  </a:lnTo>
                  <a:lnTo>
                    <a:pt x="4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9"/>
            <p:cNvSpPr/>
            <p:nvPr/>
          </p:nvSpPr>
          <p:spPr>
            <a:xfrm>
              <a:off x="3422900" y="2175575"/>
              <a:ext cx="3300" cy="15500"/>
            </a:xfrm>
            <a:custGeom>
              <a:rect b="b" l="l" r="r" t="t"/>
              <a:pathLst>
                <a:path extrusionOk="0" h="620" w="132">
                  <a:moveTo>
                    <a:pt x="24" y="0"/>
                  </a:moveTo>
                  <a:cubicBezTo>
                    <a:pt x="12" y="12"/>
                    <a:pt x="0" y="12"/>
                    <a:pt x="12" y="24"/>
                  </a:cubicBezTo>
                  <a:lnTo>
                    <a:pt x="84" y="620"/>
                  </a:lnTo>
                  <a:lnTo>
                    <a:pt x="131" y="620"/>
                  </a:lnTo>
                  <a:lnTo>
                    <a:pt x="48" y="24"/>
                  </a:lnTo>
                  <a:cubicBezTo>
                    <a:pt x="48" y="12"/>
                    <a:pt x="36" y="0"/>
                    <a:pt x="24" y="0"/>
                  </a:cubicBezTo>
                  <a:close/>
                </a:path>
              </a:pathLst>
            </a:custGeom>
            <a:solidFill>
              <a:srgbClr val="0500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9"/>
            <p:cNvSpPr/>
            <p:nvPr/>
          </p:nvSpPr>
          <p:spPr>
            <a:xfrm>
              <a:off x="3422900" y="2175575"/>
              <a:ext cx="3300" cy="15500"/>
            </a:xfrm>
            <a:custGeom>
              <a:rect b="b" l="l" r="r" t="t"/>
              <a:pathLst>
                <a:path extrusionOk="0" h="620" w="132">
                  <a:moveTo>
                    <a:pt x="48" y="24"/>
                  </a:moveTo>
                  <a:cubicBezTo>
                    <a:pt x="48" y="12"/>
                    <a:pt x="36" y="0"/>
                    <a:pt x="24" y="0"/>
                  </a:cubicBezTo>
                  <a:cubicBezTo>
                    <a:pt x="12" y="12"/>
                    <a:pt x="0" y="12"/>
                    <a:pt x="12" y="24"/>
                  </a:cubicBezTo>
                  <a:lnTo>
                    <a:pt x="84" y="620"/>
                  </a:lnTo>
                  <a:lnTo>
                    <a:pt x="131" y="620"/>
                  </a:lnTo>
                  <a:close/>
                </a:path>
              </a:pathLst>
            </a:custGeom>
            <a:solidFill>
              <a:srgbClr val="DFE4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9"/>
            <p:cNvSpPr/>
            <p:nvPr/>
          </p:nvSpPr>
          <p:spPr>
            <a:xfrm>
              <a:off x="3422900" y="2175575"/>
              <a:ext cx="3300" cy="15500"/>
            </a:xfrm>
            <a:custGeom>
              <a:rect b="b" l="l" r="r" t="t"/>
              <a:pathLst>
                <a:path extrusionOk="0" h="620" w="132">
                  <a:moveTo>
                    <a:pt x="24" y="0"/>
                  </a:moveTo>
                  <a:cubicBezTo>
                    <a:pt x="12" y="12"/>
                    <a:pt x="0" y="12"/>
                    <a:pt x="12" y="24"/>
                  </a:cubicBezTo>
                  <a:lnTo>
                    <a:pt x="84" y="620"/>
                  </a:lnTo>
                  <a:lnTo>
                    <a:pt x="131" y="620"/>
                  </a:lnTo>
                  <a:lnTo>
                    <a:pt x="48" y="24"/>
                  </a:lnTo>
                  <a:cubicBezTo>
                    <a:pt x="48" y="12"/>
                    <a:pt x="36" y="0"/>
                    <a:pt x="24" y="0"/>
                  </a:cubicBezTo>
                  <a:close/>
                </a:path>
              </a:pathLst>
            </a:custGeom>
            <a:solidFill>
              <a:srgbClr val="1418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9"/>
            <p:cNvSpPr/>
            <p:nvPr/>
          </p:nvSpPr>
          <p:spPr>
            <a:xfrm>
              <a:off x="3478550" y="2187775"/>
              <a:ext cx="13125" cy="75025"/>
            </a:xfrm>
            <a:custGeom>
              <a:rect b="b" l="l" r="r" t="t"/>
              <a:pathLst>
                <a:path extrusionOk="0" h="3001" w="525">
                  <a:moveTo>
                    <a:pt x="525" y="1"/>
                  </a:moveTo>
                  <a:lnTo>
                    <a:pt x="489" y="24"/>
                  </a:lnTo>
                  <a:lnTo>
                    <a:pt x="1" y="3001"/>
                  </a:lnTo>
                  <a:lnTo>
                    <a:pt x="36" y="3001"/>
                  </a:lnTo>
                  <a:lnTo>
                    <a:pt x="52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9"/>
            <p:cNvSpPr/>
            <p:nvPr/>
          </p:nvSpPr>
          <p:spPr>
            <a:xfrm>
              <a:off x="3490750" y="2174975"/>
              <a:ext cx="3000" cy="13125"/>
            </a:xfrm>
            <a:custGeom>
              <a:rect b="b" l="l" r="r" t="t"/>
              <a:pathLst>
                <a:path extrusionOk="0" h="525" w="120">
                  <a:moveTo>
                    <a:pt x="96" y="1"/>
                  </a:moveTo>
                  <a:cubicBezTo>
                    <a:pt x="84" y="1"/>
                    <a:pt x="84" y="13"/>
                    <a:pt x="84" y="24"/>
                  </a:cubicBezTo>
                  <a:lnTo>
                    <a:pt x="1" y="524"/>
                  </a:lnTo>
                  <a:lnTo>
                    <a:pt x="37" y="524"/>
                  </a:lnTo>
                  <a:lnTo>
                    <a:pt x="120" y="24"/>
                  </a:lnTo>
                  <a:cubicBezTo>
                    <a:pt x="120" y="13"/>
                    <a:pt x="108" y="1"/>
                    <a:pt x="96" y="1"/>
                  </a:cubicBezTo>
                  <a:close/>
                </a:path>
              </a:pathLst>
            </a:custGeom>
            <a:solidFill>
              <a:srgbClr val="0500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9"/>
            <p:cNvSpPr/>
            <p:nvPr/>
          </p:nvSpPr>
          <p:spPr>
            <a:xfrm>
              <a:off x="3490750" y="2174975"/>
              <a:ext cx="3000" cy="13125"/>
            </a:xfrm>
            <a:custGeom>
              <a:rect b="b" l="l" r="r" t="t"/>
              <a:pathLst>
                <a:path extrusionOk="0" h="525" w="120">
                  <a:moveTo>
                    <a:pt x="120" y="24"/>
                  </a:moveTo>
                  <a:cubicBezTo>
                    <a:pt x="120" y="13"/>
                    <a:pt x="108" y="1"/>
                    <a:pt x="96" y="1"/>
                  </a:cubicBezTo>
                  <a:cubicBezTo>
                    <a:pt x="84" y="1"/>
                    <a:pt x="84" y="13"/>
                    <a:pt x="84" y="24"/>
                  </a:cubicBezTo>
                  <a:lnTo>
                    <a:pt x="1" y="524"/>
                  </a:lnTo>
                  <a:lnTo>
                    <a:pt x="37" y="524"/>
                  </a:lnTo>
                  <a:close/>
                </a:path>
              </a:pathLst>
            </a:custGeom>
            <a:solidFill>
              <a:srgbClr val="DFE4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9"/>
            <p:cNvSpPr/>
            <p:nvPr/>
          </p:nvSpPr>
          <p:spPr>
            <a:xfrm>
              <a:off x="3490750" y="2174975"/>
              <a:ext cx="3000" cy="13125"/>
            </a:xfrm>
            <a:custGeom>
              <a:rect b="b" l="l" r="r" t="t"/>
              <a:pathLst>
                <a:path extrusionOk="0" h="525" w="120">
                  <a:moveTo>
                    <a:pt x="96" y="1"/>
                  </a:moveTo>
                  <a:cubicBezTo>
                    <a:pt x="84" y="1"/>
                    <a:pt x="84" y="13"/>
                    <a:pt x="84" y="24"/>
                  </a:cubicBezTo>
                  <a:lnTo>
                    <a:pt x="1" y="524"/>
                  </a:lnTo>
                  <a:lnTo>
                    <a:pt x="37" y="524"/>
                  </a:lnTo>
                  <a:lnTo>
                    <a:pt x="120" y="24"/>
                  </a:lnTo>
                  <a:cubicBezTo>
                    <a:pt x="120" y="13"/>
                    <a:pt x="108" y="1"/>
                    <a:pt x="96" y="1"/>
                  </a:cubicBezTo>
                  <a:close/>
                </a:path>
              </a:pathLst>
            </a:custGeom>
            <a:solidFill>
              <a:srgbClr val="1418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9"/>
            <p:cNvSpPr/>
            <p:nvPr/>
          </p:nvSpPr>
          <p:spPr>
            <a:xfrm>
              <a:off x="3399075" y="2188075"/>
              <a:ext cx="13725" cy="75925"/>
            </a:xfrm>
            <a:custGeom>
              <a:rect b="b" l="l" r="r" t="t"/>
              <a:pathLst>
                <a:path extrusionOk="0" h="3037" w="549">
                  <a:moveTo>
                    <a:pt x="1" y="0"/>
                  </a:moveTo>
                  <a:lnTo>
                    <a:pt x="501" y="3037"/>
                  </a:lnTo>
                  <a:lnTo>
                    <a:pt x="548" y="3037"/>
                  </a:lnTo>
                  <a:lnTo>
                    <a:pt x="48" y="1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9"/>
            <p:cNvSpPr/>
            <p:nvPr/>
          </p:nvSpPr>
          <p:spPr>
            <a:xfrm>
              <a:off x="3397000" y="2175275"/>
              <a:ext cx="3300" cy="13125"/>
            </a:xfrm>
            <a:custGeom>
              <a:rect b="b" l="l" r="r" t="t"/>
              <a:pathLst>
                <a:path extrusionOk="0" h="525" w="132">
                  <a:moveTo>
                    <a:pt x="24" y="1"/>
                  </a:moveTo>
                  <a:cubicBezTo>
                    <a:pt x="12" y="1"/>
                    <a:pt x="0" y="12"/>
                    <a:pt x="12" y="24"/>
                  </a:cubicBezTo>
                  <a:lnTo>
                    <a:pt x="84" y="512"/>
                  </a:lnTo>
                  <a:lnTo>
                    <a:pt x="131" y="524"/>
                  </a:lnTo>
                  <a:lnTo>
                    <a:pt x="48" y="12"/>
                  </a:lnTo>
                  <a:cubicBezTo>
                    <a:pt x="48" y="1"/>
                    <a:pt x="36" y="1"/>
                    <a:pt x="24" y="1"/>
                  </a:cubicBezTo>
                  <a:close/>
                </a:path>
              </a:pathLst>
            </a:custGeom>
            <a:solidFill>
              <a:srgbClr val="0500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9"/>
            <p:cNvSpPr/>
            <p:nvPr/>
          </p:nvSpPr>
          <p:spPr>
            <a:xfrm>
              <a:off x="3397000" y="2175275"/>
              <a:ext cx="3300" cy="13125"/>
            </a:xfrm>
            <a:custGeom>
              <a:rect b="b" l="l" r="r" t="t"/>
              <a:pathLst>
                <a:path extrusionOk="0" h="525" w="132">
                  <a:moveTo>
                    <a:pt x="48" y="12"/>
                  </a:moveTo>
                  <a:cubicBezTo>
                    <a:pt x="48" y="1"/>
                    <a:pt x="36" y="1"/>
                    <a:pt x="24" y="1"/>
                  </a:cubicBezTo>
                  <a:cubicBezTo>
                    <a:pt x="12" y="1"/>
                    <a:pt x="0" y="12"/>
                    <a:pt x="12" y="24"/>
                  </a:cubicBezTo>
                  <a:lnTo>
                    <a:pt x="84" y="512"/>
                  </a:lnTo>
                  <a:lnTo>
                    <a:pt x="131" y="524"/>
                  </a:lnTo>
                  <a:close/>
                </a:path>
              </a:pathLst>
            </a:custGeom>
            <a:solidFill>
              <a:srgbClr val="DFE4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9"/>
            <p:cNvSpPr/>
            <p:nvPr/>
          </p:nvSpPr>
          <p:spPr>
            <a:xfrm>
              <a:off x="3397000" y="2175275"/>
              <a:ext cx="3300" cy="13125"/>
            </a:xfrm>
            <a:custGeom>
              <a:rect b="b" l="l" r="r" t="t"/>
              <a:pathLst>
                <a:path extrusionOk="0" h="525" w="132">
                  <a:moveTo>
                    <a:pt x="24" y="1"/>
                  </a:moveTo>
                  <a:cubicBezTo>
                    <a:pt x="12" y="1"/>
                    <a:pt x="0" y="12"/>
                    <a:pt x="12" y="24"/>
                  </a:cubicBezTo>
                  <a:lnTo>
                    <a:pt x="84" y="512"/>
                  </a:lnTo>
                  <a:lnTo>
                    <a:pt x="131" y="524"/>
                  </a:lnTo>
                  <a:lnTo>
                    <a:pt x="48" y="12"/>
                  </a:lnTo>
                  <a:cubicBezTo>
                    <a:pt x="48" y="1"/>
                    <a:pt x="36" y="1"/>
                    <a:pt x="24" y="1"/>
                  </a:cubicBezTo>
                  <a:close/>
                </a:path>
              </a:pathLst>
            </a:custGeom>
            <a:solidFill>
              <a:srgbClr val="1418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9"/>
            <p:cNvSpPr/>
            <p:nvPr/>
          </p:nvSpPr>
          <p:spPr>
            <a:xfrm>
              <a:off x="3396100" y="2261000"/>
              <a:ext cx="104200" cy="28900"/>
            </a:xfrm>
            <a:custGeom>
              <a:rect b="b" l="l" r="r" t="t"/>
              <a:pathLst>
                <a:path extrusionOk="0" h="1156" w="4168">
                  <a:moveTo>
                    <a:pt x="2084" y="1"/>
                  </a:moveTo>
                  <a:cubicBezTo>
                    <a:pt x="1918" y="1"/>
                    <a:pt x="1751" y="1"/>
                    <a:pt x="1584" y="12"/>
                  </a:cubicBezTo>
                  <a:lnTo>
                    <a:pt x="1548" y="12"/>
                  </a:lnTo>
                  <a:cubicBezTo>
                    <a:pt x="1251" y="36"/>
                    <a:pt x="953" y="60"/>
                    <a:pt x="667" y="120"/>
                  </a:cubicBezTo>
                  <a:lnTo>
                    <a:pt x="620" y="120"/>
                  </a:lnTo>
                  <a:cubicBezTo>
                    <a:pt x="453" y="143"/>
                    <a:pt x="298" y="191"/>
                    <a:pt x="143" y="262"/>
                  </a:cubicBezTo>
                  <a:lnTo>
                    <a:pt x="108" y="286"/>
                  </a:lnTo>
                  <a:cubicBezTo>
                    <a:pt x="48" y="322"/>
                    <a:pt x="1" y="370"/>
                    <a:pt x="13" y="417"/>
                  </a:cubicBezTo>
                  <a:lnTo>
                    <a:pt x="84" y="1155"/>
                  </a:lnTo>
                  <a:cubicBezTo>
                    <a:pt x="84" y="953"/>
                    <a:pt x="977" y="774"/>
                    <a:pt x="2084" y="774"/>
                  </a:cubicBezTo>
                  <a:cubicBezTo>
                    <a:pt x="3191" y="774"/>
                    <a:pt x="4084" y="953"/>
                    <a:pt x="4084" y="1155"/>
                  </a:cubicBezTo>
                  <a:lnTo>
                    <a:pt x="4168" y="417"/>
                  </a:lnTo>
                  <a:cubicBezTo>
                    <a:pt x="4168" y="346"/>
                    <a:pt x="4073" y="274"/>
                    <a:pt x="3918" y="215"/>
                  </a:cubicBezTo>
                  <a:lnTo>
                    <a:pt x="3870" y="203"/>
                  </a:lnTo>
                  <a:cubicBezTo>
                    <a:pt x="3703" y="143"/>
                    <a:pt x="3525" y="108"/>
                    <a:pt x="3334" y="84"/>
                  </a:cubicBezTo>
                  <a:lnTo>
                    <a:pt x="3299" y="84"/>
                  </a:lnTo>
                  <a:cubicBezTo>
                    <a:pt x="3084" y="48"/>
                    <a:pt x="2822" y="24"/>
                    <a:pt x="2560" y="12"/>
                  </a:cubicBezTo>
                  <a:lnTo>
                    <a:pt x="2513" y="12"/>
                  </a:lnTo>
                  <a:cubicBezTo>
                    <a:pt x="2382" y="12"/>
                    <a:pt x="2239" y="1"/>
                    <a:pt x="208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7" name="Google Shape;777;p9"/>
          <p:cNvGrpSpPr/>
          <p:nvPr/>
        </p:nvGrpSpPr>
        <p:grpSpPr>
          <a:xfrm>
            <a:off x="7442282" y="1060294"/>
            <a:ext cx="672742" cy="769980"/>
            <a:chOff x="2979375" y="1308725"/>
            <a:chExt cx="902525" cy="1032975"/>
          </a:xfrm>
        </p:grpSpPr>
        <p:sp>
          <p:nvSpPr>
            <p:cNvPr id="778" name="Google Shape;778;p9"/>
            <p:cNvSpPr/>
            <p:nvPr/>
          </p:nvSpPr>
          <p:spPr>
            <a:xfrm>
              <a:off x="3397900" y="2280350"/>
              <a:ext cx="100325" cy="14025"/>
            </a:xfrm>
            <a:custGeom>
              <a:rect b="b" l="l" r="r" t="t"/>
              <a:pathLst>
                <a:path extrusionOk="0" h="561" w="4013">
                  <a:moveTo>
                    <a:pt x="2012" y="0"/>
                  </a:moveTo>
                  <a:cubicBezTo>
                    <a:pt x="893" y="0"/>
                    <a:pt x="0" y="179"/>
                    <a:pt x="12" y="381"/>
                  </a:cubicBezTo>
                  <a:cubicBezTo>
                    <a:pt x="12" y="453"/>
                    <a:pt x="95" y="512"/>
                    <a:pt x="226" y="560"/>
                  </a:cubicBezTo>
                  <a:lnTo>
                    <a:pt x="226" y="489"/>
                  </a:lnTo>
                  <a:cubicBezTo>
                    <a:pt x="214" y="322"/>
                    <a:pt x="1024" y="179"/>
                    <a:pt x="2012" y="179"/>
                  </a:cubicBezTo>
                  <a:cubicBezTo>
                    <a:pt x="3012" y="179"/>
                    <a:pt x="3810" y="322"/>
                    <a:pt x="3798" y="489"/>
                  </a:cubicBezTo>
                  <a:lnTo>
                    <a:pt x="3798" y="560"/>
                  </a:lnTo>
                  <a:cubicBezTo>
                    <a:pt x="3941" y="500"/>
                    <a:pt x="4012" y="441"/>
                    <a:pt x="4012" y="381"/>
                  </a:cubicBezTo>
                  <a:cubicBezTo>
                    <a:pt x="4012" y="179"/>
                    <a:pt x="3119" y="0"/>
                    <a:pt x="2012" y="0"/>
                  </a:cubicBezTo>
                  <a:close/>
                </a:path>
              </a:pathLst>
            </a:custGeom>
            <a:solidFill>
              <a:srgbClr val="8F52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9"/>
            <p:cNvSpPr/>
            <p:nvPr/>
          </p:nvSpPr>
          <p:spPr>
            <a:xfrm>
              <a:off x="3514875" y="1380525"/>
              <a:ext cx="327725" cy="741500"/>
            </a:xfrm>
            <a:custGeom>
              <a:rect b="b" l="l" r="r" t="t"/>
              <a:pathLst>
                <a:path extrusionOk="0" h="29660" w="13109">
                  <a:moveTo>
                    <a:pt x="6275" y="1"/>
                  </a:moveTo>
                  <a:lnTo>
                    <a:pt x="6275" y="1"/>
                  </a:lnTo>
                  <a:cubicBezTo>
                    <a:pt x="8942" y="1894"/>
                    <a:pt x="9954" y="4966"/>
                    <a:pt x="9323" y="10133"/>
                  </a:cubicBezTo>
                  <a:cubicBezTo>
                    <a:pt x="8549" y="16443"/>
                    <a:pt x="1667" y="26921"/>
                    <a:pt x="0" y="29385"/>
                  </a:cubicBezTo>
                  <a:cubicBezTo>
                    <a:pt x="215" y="29445"/>
                    <a:pt x="417" y="29540"/>
                    <a:pt x="596" y="29659"/>
                  </a:cubicBezTo>
                  <a:cubicBezTo>
                    <a:pt x="1965" y="28064"/>
                    <a:pt x="9335" y="19360"/>
                    <a:pt x="11430" y="14824"/>
                  </a:cubicBezTo>
                  <a:cubicBezTo>
                    <a:pt x="12728" y="12014"/>
                    <a:pt x="13109" y="8383"/>
                    <a:pt x="12168" y="5394"/>
                  </a:cubicBezTo>
                  <a:cubicBezTo>
                    <a:pt x="11335" y="2751"/>
                    <a:pt x="9466" y="620"/>
                    <a:pt x="627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9"/>
            <p:cNvSpPr/>
            <p:nvPr/>
          </p:nvSpPr>
          <p:spPr>
            <a:xfrm>
              <a:off x="3029400" y="1383500"/>
              <a:ext cx="350050" cy="736425"/>
            </a:xfrm>
            <a:custGeom>
              <a:rect b="b" l="l" r="r" t="t"/>
              <a:pathLst>
                <a:path extrusionOk="0" h="29457" w="14002">
                  <a:moveTo>
                    <a:pt x="7275" y="1"/>
                  </a:moveTo>
                  <a:cubicBezTo>
                    <a:pt x="4417" y="727"/>
                    <a:pt x="2465" y="2668"/>
                    <a:pt x="1381" y="5061"/>
                  </a:cubicBezTo>
                  <a:cubicBezTo>
                    <a:pt x="0" y="8085"/>
                    <a:pt x="12" y="11824"/>
                    <a:pt x="1334" y="14705"/>
                  </a:cubicBezTo>
                  <a:cubicBezTo>
                    <a:pt x="3393" y="19182"/>
                    <a:pt x="11633" y="27683"/>
                    <a:pt x="13383" y="29457"/>
                  </a:cubicBezTo>
                  <a:cubicBezTo>
                    <a:pt x="13573" y="29350"/>
                    <a:pt x="13788" y="29266"/>
                    <a:pt x="14002" y="29207"/>
                  </a:cubicBezTo>
                  <a:cubicBezTo>
                    <a:pt x="12049" y="26659"/>
                    <a:pt x="4358" y="16277"/>
                    <a:pt x="3608" y="10014"/>
                  </a:cubicBezTo>
                  <a:cubicBezTo>
                    <a:pt x="3000" y="4954"/>
                    <a:pt x="4405" y="1906"/>
                    <a:pt x="727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9"/>
            <p:cNvSpPr/>
            <p:nvPr/>
          </p:nvSpPr>
          <p:spPr>
            <a:xfrm>
              <a:off x="3204700" y="1319525"/>
              <a:ext cx="227450" cy="789700"/>
            </a:xfrm>
            <a:custGeom>
              <a:rect b="b" l="l" r="r" t="t"/>
              <a:pathLst>
                <a:path extrusionOk="0" h="31588" w="9098">
                  <a:moveTo>
                    <a:pt x="7871" y="0"/>
                  </a:moveTo>
                  <a:lnTo>
                    <a:pt x="7871" y="0"/>
                  </a:lnTo>
                  <a:cubicBezTo>
                    <a:pt x="6740" y="72"/>
                    <a:pt x="5621" y="310"/>
                    <a:pt x="4549" y="715"/>
                  </a:cubicBezTo>
                  <a:cubicBezTo>
                    <a:pt x="1799" y="1810"/>
                    <a:pt x="1" y="4358"/>
                    <a:pt x="263" y="10097"/>
                  </a:cubicBezTo>
                  <a:cubicBezTo>
                    <a:pt x="572" y="16740"/>
                    <a:pt x="6466" y="28897"/>
                    <a:pt x="7811" y="31587"/>
                  </a:cubicBezTo>
                  <a:cubicBezTo>
                    <a:pt x="8240" y="31528"/>
                    <a:pt x="8669" y="31480"/>
                    <a:pt x="9097" y="31468"/>
                  </a:cubicBezTo>
                  <a:cubicBezTo>
                    <a:pt x="7859" y="26075"/>
                    <a:pt x="6918" y="20610"/>
                    <a:pt x="6287" y="15097"/>
                  </a:cubicBezTo>
                  <a:cubicBezTo>
                    <a:pt x="4918" y="3167"/>
                    <a:pt x="6430" y="988"/>
                    <a:pt x="7799" y="36"/>
                  </a:cubicBezTo>
                  <a:cubicBezTo>
                    <a:pt x="7823" y="24"/>
                    <a:pt x="7847" y="12"/>
                    <a:pt x="787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9"/>
            <p:cNvSpPr/>
            <p:nvPr/>
          </p:nvSpPr>
          <p:spPr>
            <a:xfrm>
              <a:off x="3455050" y="1317125"/>
              <a:ext cx="200625" cy="793575"/>
            </a:xfrm>
            <a:custGeom>
              <a:rect b="b" l="l" r="r" t="t"/>
              <a:pathLst>
                <a:path extrusionOk="0" h="31743" w="8025">
                  <a:moveTo>
                    <a:pt x="0" y="1"/>
                  </a:moveTo>
                  <a:lnTo>
                    <a:pt x="0" y="1"/>
                  </a:lnTo>
                  <a:cubicBezTo>
                    <a:pt x="0" y="1"/>
                    <a:pt x="0" y="1"/>
                    <a:pt x="0" y="1"/>
                  </a:cubicBezTo>
                  <a:lnTo>
                    <a:pt x="0" y="1"/>
                  </a:lnTo>
                  <a:cubicBezTo>
                    <a:pt x="0" y="1"/>
                    <a:pt x="0" y="1"/>
                    <a:pt x="0" y="1"/>
                  </a:cubicBezTo>
                  <a:close/>
                  <a:moveTo>
                    <a:pt x="0" y="1"/>
                  </a:moveTo>
                  <a:cubicBezTo>
                    <a:pt x="13" y="1"/>
                    <a:pt x="1143" y="645"/>
                    <a:pt x="1822" y="3478"/>
                  </a:cubicBezTo>
                  <a:cubicBezTo>
                    <a:pt x="2119" y="4835"/>
                    <a:pt x="2286" y="6216"/>
                    <a:pt x="2298" y="7609"/>
                  </a:cubicBezTo>
                  <a:cubicBezTo>
                    <a:pt x="2465" y="14800"/>
                    <a:pt x="857" y="28469"/>
                    <a:pt x="488" y="31588"/>
                  </a:cubicBezTo>
                  <a:cubicBezTo>
                    <a:pt x="893" y="31612"/>
                    <a:pt x="1310" y="31660"/>
                    <a:pt x="1715" y="31743"/>
                  </a:cubicBezTo>
                  <a:cubicBezTo>
                    <a:pt x="2727" y="29147"/>
                    <a:pt x="7430" y="16884"/>
                    <a:pt x="7739" y="10193"/>
                  </a:cubicBezTo>
                  <a:cubicBezTo>
                    <a:pt x="8025" y="3906"/>
                    <a:pt x="6632" y="1453"/>
                    <a:pt x="3870" y="525"/>
                  </a:cubicBezTo>
                  <a:cubicBezTo>
                    <a:pt x="2786" y="156"/>
                    <a:pt x="1488" y="25"/>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9"/>
            <p:cNvSpPr/>
            <p:nvPr/>
          </p:nvSpPr>
          <p:spPr>
            <a:xfrm>
              <a:off x="2979375" y="1308725"/>
              <a:ext cx="902525" cy="871350"/>
            </a:xfrm>
            <a:custGeom>
              <a:rect b="b" l="l" r="r" t="t"/>
              <a:pathLst>
                <a:path extrusionOk="0" h="34854" w="36101">
                  <a:moveTo>
                    <a:pt x="18115" y="1"/>
                  </a:moveTo>
                  <a:cubicBezTo>
                    <a:pt x="17785" y="1"/>
                    <a:pt x="17374" y="103"/>
                    <a:pt x="16896" y="420"/>
                  </a:cubicBezTo>
                  <a:cubicBezTo>
                    <a:pt x="16872" y="432"/>
                    <a:pt x="16848" y="444"/>
                    <a:pt x="16824" y="468"/>
                  </a:cubicBezTo>
                  <a:cubicBezTo>
                    <a:pt x="15455" y="1420"/>
                    <a:pt x="13943" y="3599"/>
                    <a:pt x="15312" y="15529"/>
                  </a:cubicBezTo>
                  <a:cubicBezTo>
                    <a:pt x="15943" y="21030"/>
                    <a:pt x="16884" y="26495"/>
                    <a:pt x="18122" y="31900"/>
                  </a:cubicBezTo>
                  <a:cubicBezTo>
                    <a:pt x="17694" y="31912"/>
                    <a:pt x="17265" y="31960"/>
                    <a:pt x="16836" y="32019"/>
                  </a:cubicBezTo>
                  <a:cubicBezTo>
                    <a:pt x="15503" y="29329"/>
                    <a:pt x="9597" y="17172"/>
                    <a:pt x="9288" y="10529"/>
                  </a:cubicBezTo>
                  <a:cubicBezTo>
                    <a:pt x="9026" y="4790"/>
                    <a:pt x="10824" y="2242"/>
                    <a:pt x="13574" y="1135"/>
                  </a:cubicBezTo>
                  <a:lnTo>
                    <a:pt x="13574" y="1135"/>
                  </a:lnTo>
                  <a:cubicBezTo>
                    <a:pt x="11919" y="1599"/>
                    <a:pt x="10478" y="2194"/>
                    <a:pt x="9288" y="2992"/>
                  </a:cubicBezTo>
                  <a:cubicBezTo>
                    <a:pt x="6418" y="4897"/>
                    <a:pt x="5013" y="7945"/>
                    <a:pt x="5621" y="13005"/>
                  </a:cubicBezTo>
                  <a:cubicBezTo>
                    <a:pt x="6371" y="19268"/>
                    <a:pt x="14062" y="29650"/>
                    <a:pt x="16015" y="32198"/>
                  </a:cubicBezTo>
                  <a:cubicBezTo>
                    <a:pt x="15800" y="32257"/>
                    <a:pt x="15586" y="32341"/>
                    <a:pt x="15384" y="32448"/>
                  </a:cubicBezTo>
                  <a:cubicBezTo>
                    <a:pt x="13645" y="30674"/>
                    <a:pt x="5406" y="22173"/>
                    <a:pt x="3347" y="17696"/>
                  </a:cubicBezTo>
                  <a:cubicBezTo>
                    <a:pt x="2013" y="14815"/>
                    <a:pt x="2001" y="11076"/>
                    <a:pt x="3382" y="8052"/>
                  </a:cubicBezTo>
                  <a:lnTo>
                    <a:pt x="3382" y="8052"/>
                  </a:lnTo>
                  <a:cubicBezTo>
                    <a:pt x="1" y="10898"/>
                    <a:pt x="37" y="17339"/>
                    <a:pt x="3001" y="21578"/>
                  </a:cubicBezTo>
                  <a:cubicBezTo>
                    <a:pt x="5656" y="25388"/>
                    <a:pt x="13395" y="31674"/>
                    <a:pt x="14931" y="32912"/>
                  </a:cubicBezTo>
                  <a:cubicBezTo>
                    <a:pt x="14919" y="32996"/>
                    <a:pt x="14943" y="33079"/>
                    <a:pt x="14991" y="33150"/>
                  </a:cubicBezTo>
                  <a:lnTo>
                    <a:pt x="16027" y="34853"/>
                  </a:lnTo>
                  <a:cubicBezTo>
                    <a:pt x="16027" y="34853"/>
                    <a:pt x="16027" y="34841"/>
                    <a:pt x="16039" y="34841"/>
                  </a:cubicBezTo>
                  <a:cubicBezTo>
                    <a:pt x="16086" y="34603"/>
                    <a:pt x="17229" y="34413"/>
                    <a:pt x="18622" y="34413"/>
                  </a:cubicBezTo>
                  <a:cubicBezTo>
                    <a:pt x="20015" y="34413"/>
                    <a:pt x="21170" y="34603"/>
                    <a:pt x="21206" y="34841"/>
                  </a:cubicBezTo>
                  <a:lnTo>
                    <a:pt x="22254" y="33139"/>
                  </a:lnTo>
                  <a:cubicBezTo>
                    <a:pt x="22301" y="33067"/>
                    <a:pt x="22325" y="32984"/>
                    <a:pt x="22301" y="32889"/>
                  </a:cubicBezTo>
                  <a:cubicBezTo>
                    <a:pt x="23349" y="31912"/>
                    <a:pt x="30171" y="25483"/>
                    <a:pt x="32886" y="21578"/>
                  </a:cubicBezTo>
                  <a:cubicBezTo>
                    <a:pt x="35934" y="17268"/>
                    <a:pt x="36101" y="11838"/>
                    <a:pt x="33588" y="8266"/>
                  </a:cubicBezTo>
                  <a:lnTo>
                    <a:pt x="33588" y="8266"/>
                  </a:lnTo>
                  <a:cubicBezTo>
                    <a:pt x="34541" y="11255"/>
                    <a:pt x="34160" y="14886"/>
                    <a:pt x="32862" y="17696"/>
                  </a:cubicBezTo>
                  <a:cubicBezTo>
                    <a:pt x="30767" y="22232"/>
                    <a:pt x="23385" y="30948"/>
                    <a:pt x="22027" y="32531"/>
                  </a:cubicBezTo>
                  <a:cubicBezTo>
                    <a:pt x="21837" y="32412"/>
                    <a:pt x="21635" y="32317"/>
                    <a:pt x="21432" y="32257"/>
                  </a:cubicBezTo>
                  <a:cubicBezTo>
                    <a:pt x="23099" y="29793"/>
                    <a:pt x="29981" y="19304"/>
                    <a:pt x="30755" y="13005"/>
                  </a:cubicBezTo>
                  <a:cubicBezTo>
                    <a:pt x="31386" y="7838"/>
                    <a:pt x="30362" y="4766"/>
                    <a:pt x="27707" y="2873"/>
                  </a:cubicBezTo>
                  <a:cubicBezTo>
                    <a:pt x="26468" y="1980"/>
                    <a:pt x="24873" y="1337"/>
                    <a:pt x="22908" y="861"/>
                  </a:cubicBezTo>
                  <a:lnTo>
                    <a:pt x="22908" y="861"/>
                  </a:lnTo>
                  <a:cubicBezTo>
                    <a:pt x="25659" y="1789"/>
                    <a:pt x="27064" y="4242"/>
                    <a:pt x="26778" y="10529"/>
                  </a:cubicBezTo>
                  <a:cubicBezTo>
                    <a:pt x="26468" y="17220"/>
                    <a:pt x="21765" y="29483"/>
                    <a:pt x="20753" y="32079"/>
                  </a:cubicBezTo>
                  <a:cubicBezTo>
                    <a:pt x="20337" y="31996"/>
                    <a:pt x="19932" y="31948"/>
                    <a:pt x="19515" y="31924"/>
                  </a:cubicBezTo>
                  <a:cubicBezTo>
                    <a:pt x="19896" y="28805"/>
                    <a:pt x="21504" y="15136"/>
                    <a:pt x="21337" y="7945"/>
                  </a:cubicBezTo>
                  <a:cubicBezTo>
                    <a:pt x="21313" y="6552"/>
                    <a:pt x="21158" y="5171"/>
                    <a:pt x="20861" y="3814"/>
                  </a:cubicBezTo>
                  <a:cubicBezTo>
                    <a:pt x="20027" y="1373"/>
                    <a:pt x="19051" y="337"/>
                    <a:pt x="19051" y="337"/>
                  </a:cubicBezTo>
                  <a:cubicBezTo>
                    <a:pt x="19051" y="337"/>
                    <a:pt x="18714" y="1"/>
                    <a:pt x="1811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9"/>
            <p:cNvSpPr/>
            <p:nvPr/>
          </p:nvSpPr>
          <p:spPr>
            <a:xfrm>
              <a:off x="3380625" y="2169025"/>
              <a:ext cx="129200" cy="22650"/>
            </a:xfrm>
            <a:custGeom>
              <a:rect b="b" l="l" r="r" t="t"/>
              <a:pathLst>
                <a:path extrusionOk="0" h="906" w="5168">
                  <a:moveTo>
                    <a:pt x="2584" y="1"/>
                  </a:moveTo>
                  <a:cubicBezTo>
                    <a:pt x="1191" y="1"/>
                    <a:pt x="60" y="191"/>
                    <a:pt x="0" y="429"/>
                  </a:cubicBezTo>
                  <a:cubicBezTo>
                    <a:pt x="12" y="429"/>
                    <a:pt x="12" y="441"/>
                    <a:pt x="24" y="453"/>
                  </a:cubicBezTo>
                  <a:lnTo>
                    <a:pt x="36" y="524"/>
                  </a:lnTo>
                  <a:cubicBezTo>
                    <a:pt x="131" y="620"/>
                    <a:pt x="381" y="703"/>
                    <a:pt x="739" y="762"/>
                  </a:cubicBezTo>
                  <a:lnTo>
                    <a:pt x="667" y="274"/>
                  </a:lnTo>
                  <a:cubicBezTo>
                    <a:pt x="655" y="262"/>
                    <a:pt x="667" y="251"/>
                    <a:pt x="679" y="251"/>
                  </a:cubicBezTo>
                  <a:cubicBezTo>
                    <a:pt x="691" y="251"/>
                    <a:pt x="703" y="251"/>
                    <a:pt x="703" y="262"/>
                  </a:cubicBezTo>
                  <a:lnTo>
                    <a:pt x="786" y="774"/>
                  </a:lnTo>
                  <a:cubicBezTo>
                    <a:pt x="1108" y="822"/>
                    <a:pt x="1441" y="858"/>
                    <a:pt x="1775" y="882"/>
                  </a:cubicBezTo>
                  <a:lnTo>
                    <a:pt x="1703" y="286"/>
                  </a:lnTo>
                  <a:cubicBezTo>
                    <a:pt x="1691" y="274"/>
                    <a:pt x="1703" y="274"/>
                    <a:pt x="1715" y="262"/>
                  </a:cubicBezTo>
                  <a:cubicBezTo>
                    <a:pt x="1727" y="262"/>
                    <a:pt x="1739" y="274"/>
                    <a:pt x="1739" y="286"/>
                  </a:cubicBezTo>
                  <a:lnTo>
                    <a:pt x="1822" y="882"/>
                  </a:lnTo>
                  <a:cubicBezTo>
                    <a:pt x="2060" y="893"/>
                    <a:pt x="2322" y="905"/>
                    <a:pt x="2584" y="905"/>
                  </a:cubicBezTo>
                  <a:cubicBezTo>
                    <a:pt x="2906" y="905"/>
                    <a:pt x="3215" y="893"/>
                    <a:pt x="3501" y="870"/>
                  </a:cubicBezTo>
                  <a:lnTo>
                    <a:pt x="3572" y="286"/>
                  </a:lnTo>
                  <a:cubicBezTo>
                    <a:pt x="3581" y="278"/>
                    <a:pt x="3583" y="269"/>
                    <a:pt x="3588" y="269"/>
                  </a:cubicBezTo>
                  <a:cubicBezTo>
                    <a:pt x="3590" y="269"/>
                    <a:pt x="3593" y="271"/>
                    <a:pt x="3596" y="274"/>
                  </a:cubicBezTo>
                  <a:cubicBezTo>
                    <a:pt x="3608" y="274"/>
                    <a:pt x="3620" y="274"/>
                    <a:pt x="3608" y="286"/>
                  </a:cubicBezTo>
                  <a:lnTo>
                    <a:pt x="3537" y="870"/>
                  </a:lnTo>
                  <a:cubicBezTo>
                    <a:pt x="3858" y="846"/>
                    <a:pt x="4156" y="810"/>
                    <a:pt x="4394" y="774"/>
                  </a:cubicBezTo>
                  <a:lnTo>
                    <a:pt x="4489" y="262"/>
                  </a:lnTo>
                  <a:cubicBezTo>
                    <a:pt x="4489" y="251"/>
                    <a:pt x="4489" y="251"/>
                    <a:pt x="4501" y="251"/>
                  </a:cubicBezTo>
                  <a:cubicBezTo>
                    <a:pt x="4513" y="251"/>
                    <a:pt x="4525" y="262"/>
                    <a:pt x="4525" y="274"/>
                  </a:cubicBezTo>
                  <a:lnTo>
                    <a:pt x="4442" y="762"/>
                  </a:lnTo>
                  <a:cubicBezTo>
                    <a:pt x="4811" y="691"/>
                    <a:pt x="5061" y="608"/>
                    <a:pt x="5144" y="524"/>
                  </a:cubicBezTo>
                  <a:lnTo>
                    <a:pt x="5156" y="453"/>
                  </a:lnTo>
                  <a:cubicBezTo>
                    <a:pt x="5156" y="441"/>
                    <a:pt x="5168" y="441"/>
                    <a:pt x="5168" y="441"/>
                  </a:cubicBezTo>
                  <a:cubicBezTo>
                    <a:pt x="5132" y="191"/>
                    <a:pt x="3977" y="1"/>
                    <a:pt x="2584" y="1"/>
                  </a:cubicBezTo>
                  <a:close/>
                </a:path>
              </a:pathLst>
            </a:custGeom>
            <a:solidFill>
              <a:srgbClr val="0500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9"/>
            <p:cNvSpPr/>
            <p:nvPr/>
          </p:nvSpPr>
          <p:spPr>
            <a:xfrm>
              <a:off x="3380625" y="2169025"/>
              <a:ext cx="129200" cy="22650"/>
            </a:xfrm>
            <a:custGeom>
              <a:rect b="b" l="l" r="r" t="t"/>
              <a:pathLst>
                <a:path extrusionOk="0" h="906" w="5168">
                  <a:moveTo>
                    <a:pt x="36" y="524"/>
                  </a:moveTo>
                  <a:cubicBezTo>
                    <a:pt x="131" y="620"/>
                    <a:pt x="381" y="703"/>
                    <a:pt x="739" y="762"/>
                  </a:cubicBezTo>
                  <a:lnTo>
                    <a:pt x="667" y="274"/>
                  </a:lnTo>
                  <a:cubicBezTo>
                    <a:pt x="655" y="262"/>
                    <a:pt x="667" y="251"/>
                    <a:pt x="679" y="251"/>
                  </a:cubicBezTo>
                  <a:cubicBezTo>
                    <a:pt x="691" y="251"/>
                    <a:pt x="703" y="251"/>
                    <a:pt x="703" y="262"/>
                  </a:cubicBezTo>
                  <a:lnTo>
                    <a:pt x="786" y="774"/>
                  </a:lnTo>
                  <a:cubicBezTo>
                    <a:pt x="1108" y="822"/>
                    <a:pt x="1441" y="858"/>
                    <a:pt x="1775" y="882"/>
                  </a:cubicBezTo>
                  <a:lnTo>
                    <a:pt x="1703" y="286"/>
                  </a:lnTo>
                  <a:cubicBezTo>
                    <a:pt x="1691" y="274"/>
                    <a:pt x="1703" y="274"/>
                    <a:pt x="1715" y="262"/>
                  </a:cubicBezTo>
                  <a:cubicBezTo>
                    <a:pt x="1727" y="262"/>
                    <a:pt x="1739" y="274"/>
                    <a:pt x="1739" y="286"/>
                  </a:cubicBezTo>
                  <a:lnTo>
                    <a:pt x="1822" y="882"/>
                  </a:lnTo>
                  <a:cubicBezTo>
                    <a:pt x="2060" y="893"/>
                    <a:pt x="2322" y="905"/>
                    <a:pt x="2584" y="905"/>
                  </a:cubicBezTo>
                  <a:cubicBezTo>
                    <a:pt x="2906" y="905"/>
                    <a:pt x="3215" y="893"/>
                    <a:pt x="3501" y="870"/>
                  </a:cubicBezTo>
                  <a:lnTo>
                    <a:pt x="3572" y="286"/>
                  </a:lnTo>
                  <a:cubicBezTo>
                    <a:pt x="3584" y="274"/>
                    <a:pt x="3584" y="262"/>
                    <a:pt x="3596" y="274"/>
                  </a:cubicBezTo>
                  <a:lnTo>
                    <a:pt x="3596" y="274"/>
                  </a:lnTo>
                  <a:cubicBezTo>
                    <a:pt x="3608" y="274"/>
                    <a:pt x="3620" y="274"/>
                    <a:pt x="3608" y="286"/>
                  </a:cubicBezTo>
                  <a:lnTo>
                    <a:pt x="3537" y="870"/>
                  </a:lnTo>
                  <a:cubicBezTo>
                    <a:pt x="3858" y="846"/>
                    <a:pt x="4156" y="810"/>
                    <a:pt x="4394" y="774"/>
                  </a:cubicBezTo>
                  <a:lnTo>
                    <a:pt x="4489" y="262"/>
                  </a:lnTo>
                  <a:cubicBezTo>
                    <a:pt x="4489" y="251"/>
                    <a:pt x="4489" y="251"/>
                    <a:pt x="4501" y="251"/>
                  </a:cubicBezTo>
                  <a:cubicBezTo>
                    <a:pt x="4513" y="251"/>
                    <a:pt x="4525" y="262"/>
                    <a:pt x="4525" y="274"/>
                  </a:cubicBezTo>
                  <a:lnTo>
                    <a:pt x="4442" y="762"/>
                  </a:lnTo>
                  <a:cubicBezTo>
                    <a:pt x="4811" y="691"/>
                    <a:pt x="5061" y="608"/>
                    <a:pt x="5144" y="524"/>
                  </a:cubicBezTo>
                  <a:lnTo>
                    <a:pt x="5156" y="453"/>
                  </a:lnTo>
                  <a:cubicBezTo>
                    <a:pt x="5156" y="441"/>
                    <a:pt x="5168" y="441"/>
                    <a:pt x="5168" y="441"/>
                  </a:cubicBezTo>
                  <a:cubicBezTo>
                    <a:pt x="5132" y="191"/>
                    <a:pt x="3977" y="1"/>
                    <a:pt x="2584" y="1"/>
                  </a:cubicBezTo>
                  <a:cubicBezTo>
                    <a:pt x="1191" y="1"/>
                    <a:pt x="60" y="191"/>
                    <a:pt x="0" y="429"/>
                  </a:cubicBezTo>
                  <a:cubicBezTo>
                    <a:pt x="12" y="429"/>
                    <a:pt x="12" y="441"/>
                    <a:pt x="24" y="453"/>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9"/>
            <p:cNvSpPr/>
            <p:nvPr/>
          </p:nvSpPr>
          <p:spPr>
            <a:xfrm>
              <a:off x="3403250" y="2284825"/>
              <a:ext cx="89925" cy="50025"/>
            </a:xfrm>
            <a:custGeom>
              <a:rect b="b" l="l" r="r" t="t"/>
              <a:pathLst>
                <a:path extrusionOk="0" h="2001" w="3597">
                  <a:moveTo>
                    <a:pt x="1798" y="0"/>
                  </a:moveTo>
                  <a:cubicBezTo>
                    <a:pt x="798" y="0"/>
                    <a:pt x="0" y="143"/>
                    <a:pt x="12" y="310"/>
                  </a:cubicBezTo>
                  <a:lnTo>
                    <a:pt x="12" y="381"/>
                  </a:lnTo>
                  <a:lnTo>
                    <a:pt x="119" y="2000"/>
                  </a:lnTo>
                  <a:cubicBezTo>
                    <a:pt x="119" y="1845"/>
                    <a:pt x="858" y="1726"/>
                    <a:pt x="1798" y="1726"/>
                  </a:cubicBezTo>
                  <a:cubicBezTo>
                    <a:pt x="2727" y="1726"/>
                    <a:pt x="3477" y="1845"/>
                    <a:pt x="3477" y="2000"/>
                  </a:cubicBezTo>
                  <a:lnTo>
                    <a:pt x="3572" y="381"/>
                  </a:lnTo>
                  <a:lnTo>
                    <a:pt x="3572" y="310"/>
                  </a:lnTo>
                  <a:cubicBezTo>
                    <a:pt x="3596" y="143"/>
                    <a:pt x="2798" y="0"/>
                    <a:pt x="179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9"/>
            <p:cNvSpPr/>
            <p:nvPr/>
          </p:nvSpPr>
          <p:spPr>
            <a:xfrm>
              <a:off x="3405925" y="2327975"/>
              <a:ext cx="84550" cy="13725"/>
            </a:xfrm>
            <a:custGeom>
              <a:rect b="b" l="l" r="r" t="t"/>
              <a:pathLst>
                <a:path extrusionOk="0" h="549" w="3382">
                  <a:moveTo>
                    <a:pt x="1691" y="0"/>
                  </a:moveTo>
                  <a:cubicBezTo>
                    <a:pt x="763" y="0"/>
                    <a:pt x="1" y="119"/>
                    <a:pt x="12" y="274"/>
                  </a:cubicBezTo>
                  <a:cubicBezTo>
                    <a:pt x="24" y="417"/>
                    <a:pt x="774" y="548"/>
                    <a:pt x="1691" y="548"/>
                  </a:cubicBezTo>
                  <a:cubicBezTo>
                    <a:pt x="2608" y="548"/>
                    <a:pt x="3358" y="417"/>
                    <a:pt x="3370" y="274"/>
                  </a:cubicBezTo>
                  <a:cubicBezTo>
                    <a:pt x="3382" y="119"/>
                    <a:pt x="2632" y="0"/>
                    <a:pt x="169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9"/>
            <p:cNvSpPr/>
            <p:nvPr/>
          </p:nvSpPr>
          <p:spPr>
            <a:xfrm>
              <a:off x="3380325" y="2180050"/>
              <a:ext cx="19675" cy="88125"/>
            </a:xfrm>
            <a:custGeom>
              <a:rect b="b" l="l" r="r" t="t"/>
              <a:pathLst>
                <a:path extrusionOk="0" h="3525" w="787">
                  <a:moveTo>
                    <a:pt x="12" y="0"/>
                  </a:moveTo>
                  <a:cubicBezTo>
                    <a:pt x="12" y="0"/>
                    <a:pt x="1" y="12"/>
                    <a:pt x="12" y="12"/>
                  </a:cubicBezTo>
                  <a:lnTo>
                    <a:pt x="12" y="0"/>
                  </a:lnTo>
                  <a:close/>
                  <a:moveTo>
                    <a:pt x="12" y="12"/>
                  </a:moveTo>
                  <a:cubicBezTo>
                    <a:pt x="12" y="23"/>
                    <a:pt x="15" y="37"/>
                    <a:pt x="20" y="50"/>
                  </a:cubicBezTo>
                  <a:lnTo>
                    <a:pt x="20" y="50"/>
                  </a:lnTo>
                  <a:lnTo>
                    <a:pt x="12" y="12"/>
                  </a:lnTo>
                  <a:close/>
                  <a:moveTo>
                    <a:pt x="20" y="50"/>
                  </a:moveTo>
                  <a:lnTo>
                    <a:pt x="751" y="3524"/>
                  </a:lnTo>
                  <a:lnTo>
                    <a:pt x="786" y="3500"/>
                  </a:lnTo>
                  <a:lnTo>
                    <a:pt x="48" y="83"/>
                  </a:lnTo>
                  <a:cubicBezTo>
                    <a:pt x="36" y="77"/>
                    <a:pt x="26" y="64"/>
                    <a:pt x="20" y="5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9"/>
            <p:cNvSpPr/>
            <p:nvPr/>
          </p:nvSpPr>
          <p:spPr>
            <a:xfrm>
              <a:off x="3380325" y="2180050"/>
              <a:ext cx="325" cy="300"/>
            </a:xfrm>
            <a:custGeom>
              <a:rect b="b" l="l" r="r" t="t"/>
              <a:pathLst>
                <a:path extrusionOk="0" h="12" w="13">
                  <a:moveTo>
                    <a:pt x="1" y="0"/>
                  </a:moveTo>
                  <a:lnTo>
                    <a:pt x="1" y="12"/>
                  </a:lnTo>
                  <a:cubicBezTo>
                    <a:pt x="1" y="0"/>
                    <a:pt x="12" y="0"/>
                    <a:pt x="12" y="0"/>
                  </a:cubicBezTo>
                  <a:close/>
                </a:path>
              </a:pathLst>
            </a:custGeom>
            <a:solidFill>
              <a:srgbClr val="DA0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9"/>
            <p:cNvSpPr/>
            <p:nvPr/>
          </p:nvSpPr>
          <p:spPr>
            <a:xfrm>
              <a:off x="3380325" y="2180050"/>
              <a:ext cx="325" cy="300"/>
            </a:xfrm>
            <a:custGeom>
              <a:rect b="b" l="l" r="r" t="t"/>
              <a:pathLst>
                <a:path extrusionOk="0" h="12" w="13">
                  <a:moveTo>
                    <a:pt x="1" y="0"/>
                  </a:moveTo>
                  <a:lnTo>
                    <a:pt x="1" y="12"/>
                  </a:lnTo>
                  <a:cubicBezTo>
                    <a:pt x="1" y="0"/>
                    <a:pt x="12" y="0"/>
                    <a:pt x="12" y="0"/>
                  </a:cubicBezTo>
                  <a:close/>
                </a:path>
              </a:pathLst>
            </a:custGeom>
            <a:solidFill>
              <a:srgbClr val="1418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9"/>
            <p:cNvSpPr/>
            <p:nvPr/>
          </p:nvSpPr>
          <p:spPr>
            <a:xfrm>
              <a:off x="3380625" y="2179925"/>
              <a:ext cx="925" cy="2225"/>
            </a:xfrm>
            <a:custGeom>
              <a:rect b="b" l="l" r="r" t="t"/>
              <a:pathLst>
                <a:path extrusionOk="0" h="89" w="37">
                  <a:moveTo>
                    <a:pt x="8" y="0"/>
                  </a:moveTo>
                  <a:cubicBezTo>
                    <a:pt x="6" y="0"/>
                    <a:pt x="4" y="2"/>
                    <a:pt x="0" y="5"/>
                  </a:cubicBezTo>
                  <a:cubicBezTo>
                    <a:pt x="0" y="5"/>
                    <a:pt x="0" y="5"/>
                    <a:pt x="0" y="17"/>
                  </a:cubicBezTo>
                  <a:cubicBezTo>
                    <a:pt x="0" y="41"/>
                    <a:pt x="12" y="76"/>
                    <a:pt x="36" y="88"/>
                  </a:cubicBezTo>
                  <a:lnTo>
                    <a:pt x="24" y="17"/>
                  </a:lnTo>
                  <a:cubicBezTo>
                    <a:pt x="16" y="9"/>
                    <a:pt x="13" y="0"/>
                    <a:pt x="8" y="0"/>
                  </a:cubicBezTo>
                  <a:close/>
                </a:path>
              </a:pathLst>
            </a:custGeom>
            <a:solidFill>
              <a:srgbClr val="0500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9"/>
            <p:cNvSpPr/>
            <p:nvPr/>
          </p:nvSpPr>
          <p:spPr>
            <a:xfrm>
              <a:off x="3380625" y="2179750"/>
              <a:ext cx="925" cy="2400"/>
            </a:xfrm>
            <a:custGeom>
              <a:rect b="b" l="l" r="r" t="t"/>
              <a:pathLst>
                <a:path extrusionOk="0" h="96" w="37">
                  <a:moveTo>
                    <a:pt x="36" y="95"/>
                  </a:moveTo>
                  <a:lnTo>
                    <a:pt x="24" y="24"/>
                  </a:lnTo>
                  <a:cubicBezTo>
                    <a:pt x="12" y="12"/>
                    <a:pt x="12" y="0"/>
                    <a:pt x="0" y="12"/>
                  </a:cubicBezTo>
                  <a:cubicBezTo>
                    <a:pt x="0" y="12"/>
                    <a:pt x="0" y="12"/>
                    <a:pt x="0" y="24"/>
                  </a:cubicBezTo>
                  <a:cubicBezTo>
                    <a:pt x="0" y="48"/>
                    <a:pt x="12" y="83"/>
                    <a:pt x="36" y="95"/>
                  </a:cubicBezTo>
                  <a:close/>
                </a:path>
              </a:pathLst>
            </a:custGeom>
            <a:solidFill>
              <a:srgbClr val="DFE4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9"/>
            <p:cNvSpPr/>
            <p:nvPr/>
          </p:nvSpPr>
          <p:spPr>
            <a:xfrm>
              <a:off x="3380625" y="2179925"/>
              <a:ext cx="925" cy="2225"/>
            </a:xfrm>
            <a:custGeom>
              <a:rect b="b" l="l" r="r" t="t"/>
              <a:pathLst>
                <a:path extrusionOk="0" h="89" w="37">
                  <a:moveTo>
                    <a:pt x="8" y="0"/>
                  </a:moveTo>
                  <a:cubicBezTo>
                    <a:pt x="6" y="0"/>
                    <a:pt x="4" y="2"/>
                    <a:pt x="0" y="5"/>
                  </a:cubicBezTo>
                  <a:cubicBezTo>
                    <a:pt x="0" y="5"/>
                    <a:pt x="0" y="5"/>
                    <a:pt x="0" y="17"/>
                  </a:cubicBezTo>
                  <a:cubicBezTo>
                    <a:pt x="0" y="41"/>
                    <a:pt x="12" y="76"/>
                    <a:pt x="36" y="88"/>
                  </a:cubicBezTo>
                  <a:lnTo>
                    <a:pt x="24" y="17"/>
                  </a:lnTo>
                  <a:cubicBezTo>
                    <a:pt x="16" y="9"/>
                    <a:pt x="13" y="0"/>
                    <a:pt x="8" y="0"/>
                  </a:cubicBezTo>
                  <a:close/>
                </a:path>
              </a:pathLst>
            </a:custGeom>
            <a:solidFill>
              <a:srgbClr val="1418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9"/>
            <p:cNvSpPr/>
            <p:nvPr/>
          </p:nvSpPr>
          <p:spPr>
            <a:xfrm>
              <a:off x="3492850" y="2180050"/>
              <a:ext cx="17575" cy="86325"/>
            </a:xfrm>
            <a:custGeom>
              <a:rect b="b" l="l" r="r" t="t"/>
              <a:pathLst>
                <a:path extrusionOk="0" h="3453" w="703">
                  <a:moveTo>
                    <a:pt x="691" y="0"/>
                  </a:moveTo>
                  <a:lnTo>
                    <a:pt x="691" y="12"/>
                  </a:lnTo>
                  <a:cubicBezTo>
                    <a:pt x="679" y="36"/>
                    <a:pt x="667" y="60"/>
                    <a:pt x="655" y="83"/>
                  </a:cubicBezTo>
                  <a:lnTo>
                    <a:pt x="0" y="3441"/>
                  </a:lnTo>
                  <a:lnTo>
                    <a:pt x="36" y="3453"/>
                  </a:lnTo>
                  <a:lnTo>
                    <a:pt x="703" y="12"/>
                  </a:lnTo>
                  <a:cubicBezTo>
                    <a:pt x="703" y="12"/>
                    <a:pt x="703" y="0"/>
                    <a:pt x="69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9"/>
            <p:cNvSpPr/>
            <p:nvPr/>
          </p:nvSpPr>
          <p:spPr>
            <a:xfrm>
              <a:off x="3509800" y="2180050"/>
              <a:ext cx="325" cy="300"/>
            </a:xfrm>
            <a:custGeom>
              <a:rect b="b" l="l" r="r" t="t"/>
              <a:pathLst>
                <a:path extrusionOk="0" h="12" w="13">
                  <a:moveTo>
                    <a:pt x="1" y="0"/>
                  </a:moveTo>
                  <a:lnTo>
                    <a:pt x="1" y="12"/>
                  </a:lnTo>
                  <a:lnTo>
                    <a:pt x="13" y="0"/>
                  </a:lnTo>
                  <a:close/>
                </a:path>
              </a:pathLst>
            </a:custGeom>
            <a:solidFill>
              <a:srgbClr val="DA0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9"/>
            <p:cNvSpPr/>
            <p:nvPr/>
          </p:nvSpPr>
          <p:spPr>
            <a:xfrm>
              <a:off x="3509800" y="2180050"/>
              <a:ext cx="325" cy="300"/>
            </a:xfrm>
            <a:custGeom>
              <a:rect b="b" l="l" r="r" t="t"/>
              <a:pathLst>
                <a:path extrusionOk="0" h="12" w="13">
                  <a:moveTo>
                    <a:pt x="1" y="0"/>
                  </a:moveTo>
                  <a:lnTo>
                    <a:pt x="1" y="12"/>
                  </a:lnTo>
                  <a:lnTo>
                    <a:pt x="13" y="0"/>
                  </a:lnTo>
                  <a:close/>
                </a:path>
              </a:pathLst>
            </a:custGeom>
            <a:solidFill>
              <a:srgbClr val="1418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9"/>
            <p:cNvSpPr/>
            <p:nvPr/>
          </p:nvSpPr>
          <p:spPr>
            <a:xfrm>
              <a:off x="3509200" y="2179925"/>
              <a:ext cx="925" cy="2225"/>
            </a:xfrm>
            <a:custGeom>
              <a:rect b="b" l="l" r="r" t="t"/>
              <a:pathLst>
                <a:path extrusionOk="0" h="89" w="37">
                  <a:moveTo>
                    <a:pt x="32" y="0"/>
                  </a:moveTo>
                  <a:cubicBezTo>
                    <a:pt x="25" y="0"/>
                    <a:pt x="13" y="9"/>
                    <a:pt x="13" y="17"/>
                  </a:cubicBezTo>
                  <a:lnTo>
                    <a:pt x="1" y="88"/>
                  </a:lnTo>
                  <a:cubicBezTo>
                    <a:pt x="13" y="65"/>
                    <a:pt x="25" y="41"/>
                    <a:pt x="37" y="17"/>
                  </a:cubicBezTo>
                  <a:lnTo>
                    <a:pt x="37" y="5"/>
                  </a:lnTo>
                  <a:cubicBezTo>
                    <a:pt x="37" y="2"/>
                    <a:pt x="35" y="0"/>
                    <a:pt x="32" y="0"/>
                  </a:cubicBezTo>
                  <a:close/>
                </a:path>
              </a:pathLst>
            </a:custGeom>
            <a:solidFill>
              <a:srgbClr val="0500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9"/>
            <p:cNvSpPr/>
            <p:nvPr/>
          </p:nvSpPr>
          <p:spPr>
            <a:xfrm>
              <a:off x="3509200" y="2179750"/>
              <a:ext cx="925" cy="2400"/>
            </a:xfrm>
            <a:custGeom>
              <a:rect b="b" l="l" r="r" t="t"/>
              <a:pathLst>
                <a:path extrusionOk="0" h="96" w="37">
                  <a:moveTo>
                    <a:pt x="1" y="95"/>
                  </a:moveTo>
                  <a:cubicBezTo>
                    <a:pt x="13" y="72"/>
                    <a:pt x="25" y="48"/>
                    <a:pt x="37" y="24"/>
                  </a:cubicBezTo>
                  <a:lnTo>
                    <a:pt x="37" y="12"/>
                  </a:lnTo>
                  <a:cubicBezTo>
                    <a:pt x="37" y="0"/>
                    <a:pt x="13" y="12"/>
                    <a:pt x="13" y="24"/>
                  </a:cubicBezTo>
                  <a:close/>
                </a:path>
              </a:pathLst>
            </a:custGeom>
            <a:solidFill>
              <a:srgbClr val="DFE4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9"/>
            <p:cNvSpPr/>
            <p:nvPr/>
          </p:nvSpPr>
          <p:spPr>
            <a:xfrm>
              <a:off x="3509200" y="2179925"/>
              <a:ext cx="925" cy="2225"/>
            </a:xfrm>
            <a:custGeom>
              <a:rect b="b" l="l" r="r" t="t"/>
              <a:pathLst>
                <a:path extrusionOk="0" h="89" w="37">
                  <a:moveTo>
                    <a:pt x="32" y="0"/>
                  </a:moveTo>
                  <a:cubicBezTo>
                    <a:pt x="25" y="0"/>
                    <a:pt x="13" y="9"/>
                    <a:pt x="13" y="17"/>
                  </a:cubicBezTo>
                  <a:lnTo>
                    <a:pt x="1" y="88"/>
                  </a:lnTo>
                  <a:cubicBezTo>
                    <a:pt x="13" y="65"/>
                    <a:pt x="25" y="41"/>
                    <a:pt x="37" y="17"/>
                  </a:cubicBezTo>
                  <a:lnTo>
                    <a:pt x="37" y="5"/>
                  </a:lnTo>
                  <a:cubicBezTo>
                    <a:pt x="37" y="2"/>
                    <a:pt x="35" y="0"/>
                    <a:pt x="32" y="0"/>
                  </a:cubicBezTo>
                  <a:close/>
                </a:path>
              </a:pathLst>
            </a:custGeom>
            <a:solidFill>
              <a:srgbClr val="1418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9"/>
            <p:cNvSpPr/>
            <p:nvPr/>
          </p:nvSpPr>
          <p:spPr>
            <a:xfrm>
              <a:off x="3458900" y="2190750"/>
              <a:ext cx="10150" cy="70575"/>
            </a:xfrm>
            <a:custGeom>
              <a:rect b="b" l="l" r="r" t="t"/>
              <a:pathLst>
                <a:path extrusionOk="0" h="2823" w="406">
                  <a:moveTo>
                    <a:pt x="370" y="1"/>
                  </a:moveTo>
                  <a:lnTo>
                    <a:pt x="1" y="2822"/>
                  </a:lnTo>
                  <a:lnTo>
                    <a:pt x="37" y="2822"/>
                  </a:lnTo>
                  <a:lnTo>
                    <a:pt x="40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9"/>
            <p:cNvSpPr/>
            <p:nvPr/>
          </p:nvSpPr>
          <p:spPr>
            <a:xfrm>
              <a:off x="3468125" y="2175575"/>
              <a:ext cx="3000" cy="15200"/>
            </a:xfrm>
            <a:custGeom>
              <a:rect b="b" l="l" r="r" t="t"/>
              <a:pathLst>
                <a:path extrusionOk="0" h="608" w="120">
                  <a:moveTo>
                    <a:pt x="96" y="0"/>
                  </a:moveTo>
                  <a:cubicBezTo>
                    <a:pt x="84" y="0"/>
                    <a:pt x="84" y="12"/>
                    <a:pt x="84" y="24"/>
                  </a:cubicBezTo>
                  <a:lnTo>
                    <a:pt x="1" y="608"/>
                  </a:lnTo>
                  <a:lnTo>
                    <a:pt x="49" y="608"/>
                  </a:lnTo>
                  <a:lnTo>
                    <a:pt x="120" y="24"/>
                  </a:lnTo>
                  <a:cubicBezTo>
                    <a:pt x="120" y="12"/>
                    <a:pt x="108" y="12"/>
                    <a:pt x="96" y="0"/>
                  </a:cubicBezTo>
                  <a:close/>
                </a:path>
              </a:pathLst>
            </a:custGeom>
            <a:solidFill>
              <a:srgbClr val="0500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9"/>
            <p:cNvSpPr/>
            <p:nvPr/>
          </p:nvSpPr>
          <p:spPr>
            <a:xfrm>
              <a:off x="3468125" y="2175575"/>
              <a:ext cx="3000" cy="15200"/>
            </a:xfrm>
            <a:custGeom>
              <a:rect b="b" l="l" r="r" t="t"/>
              <a:pathLst>
                <a:path extrusionOk="0" h="608" w="120">
                  <a:moveTo>
                    <a:pt x="120" y="24"/>
                  </a:moveTo>
                  <a:cubicBezTo>
                    <a:pt x="120" y="12"/>
                    <a:pt x="108" y="12"/>
                    <a:pt x="96" y="0"/>
                  </a:cubicBezTo>
                  <a:lnTo>
                    <a:pt x="96" y="0"/>
                  </a:lnTo>
                  <a:cubicBezTo>
                    <a:pt x="84" y="0"/>
                    <a:pt x="84" y="12"/>
                    <a:pt x="84" y="24"/>
                  </a:cubicBezTo>
                  <a:lnTo>
                    <a:pt x="1" y="608"/>
                  </a:lnTo>
                  <a:lnTo>
                    <a:pt x="49" y="608"/>
                  </a:lnTo>
                  <a:close/>
                </a:path>
              </a:pathLst>
            </a:custGeom>
            <a:solidFill>
              <a:srgbClr val="DFE4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9"/>
            <p:cNvSpPr/>
            <p:nvPr/>
          </p:nvSpPr>
          <p:spPr>
            <a:xfrm>
              <a:off x="3468125" y="2175575"/>
              <a:ext cx="3000" cy="15200"/>
            </a:xfrm>
            <a:custGeom>
              <a:rect b="b" l="l" r="r" t="t"/>
              <a:pathLst>
                <a:path extrusionOk="0" h="608" w="120">
                  <a:moveTo>
                    <a:pt x="96" y="0"/>
                  </a:moveTo>
                  <a:cubicBezTo>
                    <a:pt x="84" y="0"/>
                    <a:pt x="84" y="12"/>
                    <a:pt x="84" y="24"/>
                  </a:cubicBezTo>
                  <a:lnTo>
                    <a:pt x="1" y="608"/>
                  </a:lnTo>
                  <a:lnTo>
                    <a:pt x="49" y="608"/>
                  </a:lnTo>
                  <a:lnTo>
                    <a:pt x="120" y="24"/>
                  </a:lnTo>
                  <a:cubicBezTo>
                    <a:pt x="120" y="12"/>
                    <a:pt x="108" y="12"/>
                    <a:pt x="96" y="0"/>
                  </a:cubicBezTo>
                  <a:close/>
                </a:path>
              </a:pathLst>
            </a:custGeom>
            <a:solidFill>
              <a:srgbClr val="1418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9"/>
            <p:cNvSpPr/>
            <p:nvPr/>
          </p:nvSpPr>
          <p:spPr>
            <a:xfrm>
              <a:off x="3424975" y="2191050"/>
              <a:ext cx="10750" cy="70275"/>
            </a:xfrm>
            <a:custGeom>
              <a:rect b="b" l="l" r="r" t="t"/>
              <a:pathLst>
                <a:path extrusionOk="0" h="2811" w="430">
                  <a:moveTo>
                    <a:pt x="1" y="1"/>
                  </a:moveTo>
                  <a:lnTo>
                    <a:pt x="393" y="2810"/>
                  </a:lnTo>
                  <a:lnTo>
                    <a:pt x="429" y="2810"/>
                  </a:lnTo>
                  <a:lnTo>
                    <a:pt x="4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9"/>
            <p:cNvSpPr/>
            <p:nvPr/>
          </p:nvSpPr>
          <p:spPr>
            <a:xfrm>
              <a:off x="3422900" y="2175575"/>
              <a:ext cx="3300" cy="15500"/>
            </a:xfrm>
            <a:custGeom>
              <a:rect b="b" l="l" r="r" t="t"/>
              <a:pathLst>
                <a:path extrusionOk="0" h="620" w="132">
                  <a:moveTo>
                    <a:pt x="24" y="0"/>
                  </a:moveTo>
                  <a:cubicBezTo>
                    <a:pt x="12" y="12"/>
                    <a:pt x="0" y="12"/>
                    <a:pt x="12" y="24"/>
                  </a:cubicBezTo>
                  <a:lnTo>
                    <a:pt x="84" y="620"/>
                  </a:lnTo>
                  <a:lnTo>
                    <a:pt x="131" y="620"/>
                  </a:lnTo>
                  <a:lnTo>
                    <a:pt x="48" y="24"/>
                  </a:lnTo>
                  <a:cubicBezTo>
                    <a:pt x="48" y="12"/>
                    <a:pt x="36" y="0"/>
                    <a:pt x="24" y="0"/>
                  </a:cubicBezTo>
                  <a:close/>
                </a:path>
              </a:pathLst>
            </a:custGeom>
            <a:solidFill>
              <a:srgbClr val="0500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9"/>
            <p:cNvSpPr/>
            <p:nvPr/>
          </p:nvSpPr>
          <p:spPr>
            <a:xfrm>
              <a:off x="3422900" y="2175575"/>
              <a:ext cx="3300" cy="15500"/>
            </a:xfrm>
            <a:custGeom>
              <a:rect b="b" l="l" r="r" t="t"/>
              <a:pathLst>
                <a:path extrusionOk="0" h="620" w="132">
                  <a:moveTo>
                    <a:pt x="48" y="24"/>
                  </a:moveTo>
                  <a:cubicBezTo>
                    <a:pt x="48" y="12"/>
                    <a:pt x="36" y="0"/>
                    <a:pt x="24" y="0"/>
                  </a:cubicBezTo>
                  <a:cubicBezTo>
                    <a:pt x="12" y="12"/>
                    <a:pt x="0" y="12"/>
                    <a:pt x="12" y="24"/>
                  </a:cubicBezTo>
                  <a:lnTo>
                    <a:pt x="84" y="620"/>
                  </a:lnTo>
                  <a:lnTo>
                    <a:pt x="131" y="620"/>
                  </a:lnTo>
                  <a:close/>
                </a:path>
              </a:pathLst>
            </a:custGeom>
            <a:solidFill>
              <a:srgbClr val="DFE4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9"/>
            <p:cNvSpPr/>
            <p:nvPr/>
          </p:nvSpPr>
          <p:spPr>
            <a:xfrm>
              <a:off x="3422900" y="2175575"/>
              <a:ext cx="3300" cy="15500"/>
            </a:xfrm>
            <a:custGeom>
              <a:rect b="b" l="l" r="r" t="t"/>
              <a:pathLst>
                <a:path extrusionOk="0" h="620" w="132">
                  <a:moveTo>
                    <a:pt x="24" y="0"/>
                  </a:moveTo>
                  <a:cubicBezTo>
                    <a:pt x="12" y="12"/>
                    <a:pt x="0" y="12"/>
                    <a:pt x="12" y="24"/>
                  </a:cubicBezTo>
                  <a:lnTo>
                    <a:pt x="84" y="620"/>
                  </a:lnTo>
                  <a:lnTo>
                    <a:pt x="131" y="620"/>
                  </a:lnTo>
                  <a:lnTo>
                    <a:pt x="48" y="24"/>
                  </a:lnTo>
                  <a:cubicBezTo>
                    <a:pt x="48" y="12"/>
                    <a:pt x="36" y="0"/>
                    <a:pt x="24" y="0"/>
                  </a:cubicBezTo>
                  <a:close/>
                </a:path>
              </a:pathLst>
            </a:custGeom>
            <a:solidFill>
              <a:srgbClr val="1418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9"/>
            <p:cNvSpPr/>
            <p:nvPr/>
          </p:nvSpPr>
          <p:spPr>
            <a:xfrm>
              <a:off x="3478550" y="2187775"/>
              <a:ext cx="13125" cy="75025"/>
            </a:xfrm>
            <a:custGeom>
              <a:rect b="b" l="l" r="r" t="t"/>
              <a:pathLst>
                <a:path extrusionOk="0" h="3001" w="525">
                  <a:moveTo>
                    <a:pt x="525" y="1"/>
                  </a:moveTo>
                  <a:lnTo>
                    <a:pt x="489" y="24"/>
                  </a:lnTo>
                  <a:lnTo>
                    <a:pt x="1" y="3001"/>
                  </a:lnTo>
                  <a:lnTo>
                    <a:pt x="36" y="3001"/>
                  </a:lnTo>
                  <a:lnTo>
                    <a:pt x="52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9"/>
            <p:cNvSpPr/>
            <p:nvPr/>
          </p:nvSpPr>
          <p:spPr>
            <a:xfrm>
              <a:off x="3490750" y="2174975"/>
              <a:ext cx="3000" cy="13125"/>
            </a:xfrm>
            <a:custGeom>
              <a:rect b="b" l="l" r="r" t="t"/>
              <a:pathLst>
                <a:path extrusionOk="0" h="525" w="120">
                  <a:moveTo>
                    <a:pt x="96" y="1"/>
                  </a:moveTo>
                  <a:cubicBezTo>
                    <a:pt x="84" y="1"/>
                    <a:pt x="84" y="13"/>
                    <a:pt x="84" y="24"/>
                  </a:cubicBezTo>
                  <a:lnTo>
                    <a:pt x="1" y="524"/>
                  </a:lnTo>
                  <a:lnTo>
                    <a:pt x="37" y="524"/>
                  </a:lnTo>
                  <a:lnTo>
                    <a:pt x="120" y="24"/>
                  </a:lnTo>
                  <a:cubicBezTo>
                    <a:pt x="120" y="13"/>
                    <a:pt x="108" y="1"/>
                    <a:pt x="96" y="1"/>
                  </a:cubicBezTo>
                  <a:close/>
                </a:path>
              </a:pathLst>
            </a:custGeom>
            <a:solidFill>
              <a:srgbClr val="0500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9"/>
            <p:cNvSpPr/>
            <p:nvPr/>
          </p:nvSpPr>
          <p:spPr>
            <a:xfrm>
              <a:off x="3490750" y="2174975"/>
              <a:ext cx="3000" cy="13125"/>
            </a:xfrm>
            <a:custGeom>
              <a:rect b="b" l="l" r="r" t="t"/>
              <a:pathLst>
                <a:path extrusionOk="0" h="525" w="120">
                  <a:moveTo>
                    <a:pt x="120" y="24"/>
                  </a:moveTo>
                  <a:cubicBezTo>
                    <a:pt x="120" y="13"/>
                    <a:pt x="108" y="1"/>
                    <a:pt x="96" y="1"/>
                  </a:cubicBezTo>
                  <a:cubicBezTo>
                    <a:pt x="84" y="1"/>
                    <a:pt x="84" y="13"/>
                    <a:pt x="84" y="24"/>
                  </a:cubicBezTo>
                  <a:lnTo>
                    <a:pt x="1" y="524"/>
                  </a:lnTo>
                  <a:lnTo>
                    <a:pt x="37" y="524"/>
                  </a:lnTo>
                  <a:close/>
                </a:path>
              </a:pathLst>
            </a:custGeom>
            <a:solidFill>
              <a:srgbClr val="DFE4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9"/>
            <p:cNvSpPr/>
            <p:nvPr/>
          </p:nvSpPr>
          <p:spPr>
            <a:xfrm>
              <a:off x="3490750" y="2174975"/>
              <a:ext cx="3000" cy="13125"/>
            </a:xfrm>
            <a:custGeom>
              <a:rect b="b" l="l" r="r" t="t"/>
              <a:pathLst>
                <a:path extrusionOk="0" h="525" w="120">
                  <a:moveTo>
                    <a:pt x="96" y="1"/>
                  </a:moveTo>
                  <a:cubicBezTo>
                    <a:pt x="84" y="1"/>
                    <a:pt x="84" y="13"/>
                    <a:pt x="84" y="24"/>
                  </a:cubicBezTo>
                  <a:lnTo>
                    <a:pt x="1" y="524"/>
                  </a:lnTo>
                  <a:lnTo>
                    <a:pt x="37" y="524"/>
                  </a:lnTo>
                  <a:lnTo>
                    <a:pt x="120" y="24"/>
                  </a:lnTo>
                  <a:cubicBezTo>
                    <a:pt x="120" y="13"/>
                    <a:pt x="108" y="1"/>
                    <a:pt x="96" y="1"/>
                  </a:cubicBezTo>
                  <a:close/>
                </a:path>
              </a:pathLst>
            </a:custGeom>
            <a:solidFill>
              <a:srgbClr val="1418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9"/>
            <p:cNvSpPr/>
            <p:nvPr/>
          </p:nvSpPr>
          <p:spPr>
            <a:xfrm>
              <a:off x="3399075" y="2188075"/>
              <a:ext cx="13725" cy="75925"/>
            </a:xfrm>
            <a:custGeom>
              <a:rect b="b" l="l" r="r" t="t"/>
              <a:pathLst>
                <a:path extrusionOk="0" h="3037" w="549">
                  <a:moveTo>
                    <a:pt x="1" y="0"/>
                  </a:moveTo>
                  <a:lnTo>
                    <a:pt x="501" y="3037"/>
                  </a:lnTo>
                  <a:lnTo>
                    <a:pt x="548" y="3037"/>
                  </a:lnTo>
                  <a:lnTo>
                    <a:pt x="48" y="1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9"/>
            <p:cNvSpPr/>
            <p:nvPr/>
          </p:nvSpPr>
          <p:spPr>
            <a:xfrm>
              <a:off x="3397000" y="2175275"/>
              <a:ext cx="3300" cy="13125"/>
            </a:xfrm>
            <a:custGeom>
              <a:rect b="b" l="l" r="r" t="t"/>
              <a:pathLst>
                <a:path extrusionOk="0" h="525" w="132">
                  <a:moveTo>
                    <a:pt x="24" y="1"/>
                  </a:moveTo>
                  <a:cubicBezTo>
                    <a:pt x="12" y="1"/>
                    <a:pt x="0" y="12"/>
                    <a:pt x="12" y="24"/>
                  </a:cubicBezTo>
                  <a:lnTo>
                    <a:pt x="84" y="512"/>
                  </a:lnTo>
                  <a:lnTo>
                    <a:pt x="131" y="524"/>
                  </a:lnTo>
                  <a:lnTo>
                    <a:pt x="48" y="12"/>
                  </a:lnTo>
                  <a:cubicBezTo>
                    <a:pt x="48" y="1"/>
                    <a:pt x="36" y="1"/>
                    <a:pt x="24" y="1"/>
                  </a:cubicBezTo>
                  <a:close/>
                </a:path>
              </a:pathLst>
            </a:custGeom>
            <a:solidFill>
              <a:srgbClr val="0500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9"/>
            <p:cNvSpPr/>
            <p:nvPr/>
          </p:nvSpPr>
          <p:spPr>
            <a:xfrm>
              <a:off x="3397000" y="2175275"/>
              <a:ext cx="3300" cy="13125"/>
            </a:xfrm>
            <a:custGeom>
              <a:rect b="b" l="l" r="r" t="t"/>
              <a:pathLst>
                <a:path extrusionOk="0" h="525" w="132">
                  <a:moveTo>
                    <a:pt x="48" y="12"/>
                  </a:moveTo>
                  <a:cubicBezTo>
                    <a:pt x="48" y="1"/>
                    <a:pt x="36" y="1"/>
                    <a:pt x="24" y="1"/>
                  </a:cubicBezTo>
                  <a:cubicBezTo>
                    <a:pt x="12" y="1"/>
                    <a:pt x="0" y="12"/>
                    <a:pt x="12" y="24"/>
                  </a:cubicBezTo>
                  <a:lnTo>
                    <a:pt x="84" y="512"/>
                  </a:lnTo>
                  <a:lnTo>
                    <a:pt x="131" y="524"/>
                  </a:lnTo>
                  <a:close/>
                </a:path>
              </a:pathLst>
            </a:custGeom>
            <a:solidFill>
              <a:srgbClr val="DFE4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9"/>
            <p:cNvSpPr/>
            <p:nvPr/>
          </p:nvSpPr>
          <p:spPr>
            <a:xfrm>
              <a:off x="3397000" y="2175275"/>
              <a:ext cx="3300" cy="13125"/>
            </a:xfrm>
            <a:custGeom>
              <a:rect b="b" l="l" r="r" t="t"/>
              <a:pathLst>
                <a:path extrusionOk="0" h="525" w="132">
                  <a:moveTo>
                    <a:pt x="24" y="1"/>
                  </a:moveTo>
                  <a:cubicBezTo>
                    <a:pt x="12" y="1"/>
                    <a:pt x="0" y="12"/>
                    <a:pt x="12" y="24"/>
                  </a:cubicBezTo>
                  <a:lnTo>
                    <a:pt x="84" y="512"/>
                  </a:lnTo>
                  <a:lnTo>
                    <a:pt x="131" y="524"/>
                  </a:lnTo>
                  <a:lnTo>
                    <a:pt x="48" y="12"/>
                  </a:lnTo>
                  <a:cubicBezTo>
                    <a:pt x="48" y="1"/>
                    <a:pt x="36" y="1"/>
                    <a:pt x="24" y="1"/>
                  </a:cubicBezTo>
                  <a:close/>
                </a:path>
              </a:pathLst>
            </a:custGeom>
            <a:solidFill>
              <a:srgbClr val="1418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9"/>
            <p:cNvSpPr/>
            <p:nvPr/>
          </p:nvSpPr>
          <p:spPr>
            <a:xfrm>
              <a:off x="3396100" y="2261000"/>
              <a:ext cx="104200" cy="28900"/>
            </a:xfrm>
            <a:custGeom>
              <a:rect b="b" l="l" r="r" t="t"/>
              <a:pathLst>
                <a:path extrusionOk="0" h="1156" w="4168">
                  <a:moveTo>
                    <a:pt x="2084" y="1"/>
                  </a:moveTo>
                  <a:cubicBezTo>
                    <a:pt x="1918" y="1"/>
                    <a:pt x="1751" y="1"/>
                    <a:pt x="1584" y="12"/>
                  </a:cubicBezTo>
                  <a:lnTo>
                    <a:pt x="1548" y="12"/>
                  </a:lnTo>
                  <a:cubicBezTo>
                    <a:pt x="1251" y="36"/>
                    <a:pt x="953" y="60"/>
                    <a:pt x="667" y="120"/>
                  </a:cubicBezTo>
                  <a:lnTo>
                    <a:pt x="620" y="120"/>
                  </a:lnTo>
                  <a:cubicBezTo>
                    <a:pt x="453" y="143"/>
                    <a:pt x="298" y="191"/>
                    <a:pt x="143" y="262"/>
                  </a:cubicBezTo>
                  <a:lnTo>
                    <a:pt x="108" y="286"/>
                  </a:lnTo>
                  <a:cubicBezTo>
                    <a:pt x="48" y="322"/>
                    <a:pt x="1" y="370"/>
                    <a:pt x="13" y="417"/>
                  </a:cubicBezTo>
                  <a:lnTo>
                    <a:pt x="84" y="1155"/>
                  </a:lnTo>
                  <a:cubicBezTo>
                    <a:pt x="84" y="953"/>
                    <a:pt x="977" y="774"/>
                    <a:pt x="2084" y="774"/>
                  </a:cubicBezTo>
                  <a:cubicBezTo>
                    <a:pt x="3191" y="774"/>
                    <a:pt x="4084" y="953"/>
                    <a:pt x="4084" y="1155"/>
                  </a:cubicBezTo>
                  <a:lnTo>
                    <a:pt x="4168" y="417"/>
                  </a:lnTo>
                  <a:cubicBezTo>
                    <a:pt x="4168" y="346"/>
                    <a:pt x="4073" y="274"/>
                    <a:pt x="3918" y="215"/>
                  </a:cubicBezTo>
                  <a:lnTo>
                    <a:pt x="3870" y="203"/>
                  </a:lnTo>
                  <a:cubicBezTo>
                    <a:pt x="3703" y="143"/>
                    <a:pt x="3525" y="108"/>
                    <a:pt x="3334" y="84"/>
                  </a:cubicBezTo>
                  <a:lnTo>
                    <a:pt x="3299" y="84"/>
                  </a:lnTo>
                  <a:cubicBezTo>
                    <a:pt x="3084" y="48"/>
                    <a:pt x="2822" y="24"/>
                    <a:pt x="2560" y="12"/>
                  </a:cubicBezTo>
                  <a:lnTo>
                    <a:pt x="2513" y="12"/>
                  </a:lnTo>
                  <a:cubicBezTo>
                    <a:pt x="2382" y="12"/>
                    <a:pt x="2239" y="1"/>
                    <a:pt x="208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7" name="Google Shape;817;p9"/>
          <p:cNvGrpSpPr/>
          <p:nvPr/>
        </p:nvGrpSpPr>
        <p:grpSpPr>
          <a:xfrm>
            <a:off x="7442282" y="2930511"/>
            <a:ext cx="672742" cy="769980"/>
            <a:chOff x="2979375" y="1308725"/>
            <a:chExt cx="902525" cy="1032975"/>
          </a:xfrm>
        </p:grpSpPr>
        <p:sp>
          <p:nvSpPr>
            <p:cNvPr id="818" name="Google Shape;818;p9"/>
            <p:cNvSpPr/>
            <p:nvPr/>
          </p:nvSpPr>
          <p:spPr>
            <a:xfrm>
              <a:off x="3397900" y="2280350"/>
              <a:ext cx="100325" cy="14025"/>
            </a:xfrm>
            <a:custGeom>
              <a:rect b="b" l="l" r="r" t="t"/>
              <a:pathLst>
                <a:path extrusionOk="0" h="561" w="4013">
                  <a:moveTo>
                    <a:pt x="2012" y="0"/>
                  </a:moveTo>
                  <a:cubicBezTo>
                    <a:pt x="893" y="0"/>
                    <a:pt x="0" y="179"/>
                    <a:pt x="12" y="381"/>
                  </a:cubicBezTo>
                  <a:cubicBezTo>
                    <a:pt x="12" y="453"/>
                    <a:pt x="95" y="512"/>
                    <a:pt x="226" y="560"/>
                  </a:cubicBezTo>
                  <a:lnTo>
                    <a:pt x="226" y="489"/>
                  </a:lnTo>
                  <a:cubicBezTo>
                    <a:pt x="214" y="322"/>
                    <a:pt x="1024" y="179"/>
                    <a:pt x="2012" y="179"/>
                  </a:cubicBezTo>
                  <a:cubicBezTo>
                    <a:pt x="3012" y="179"/>
                    <a:pt x="3810" y="322"/>
                    <a:pt x="3798" y="489"/>
                  </a:cubicBezTo>
                  <a:lnTo>
                    <a:pt x="3798" y="560"/>
                  </a:lnTo>
                  <a:cubicBezTo>
                    <a:pt x="3941" y="500"/>
                    <a:pt x="4012" y="441"/>
                    <a:pt x="4012" y="381"/>
                  </a:cubicBezTo>
                  <a:cubicBezTo>
                    <a:pt x="4012" y="179"/>
                    <a:pt x="3119" y="0"/>
                    <a:pt x="2012" y="0"/>
                  </a:cubicBezTo>
                  <a:close/>
                </a:path>
              </a:pathLst>
            </a:custGeom>
            <a:solidFill>
              <a:srgbClr val="8F52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9"/>
            <p:cNvSpPr/>
            <p:nvPr/>
          </p:nvSpPr>
          <p:spPr>
            <a:xfrm>
              <a:off x="3514875" y="1380525"/>
              <a:ext cx="327725" cy="741500"/>
            </a:xfrm>
            <a:custGeom>
              <a:rect b="b" l="l" r="r" t="t"/>
              <a:pathLst>
                <a:path extrusionOk="0" h="29660" w="13109">
                  <a:moveTo>
                    <a:pt x="6275" y="1"/>
                  </a:moveTo>
                  <a:lnTo>
                    <a:pt x="6275" y="1"/>
                  </a:lnTo>
                  <a:cubicBezTo>
                    <a:pt x="8942" y="1894"/>
                    <a:pt x="9954" y="4966"/>
                    <a:pt x="9323" y="10133"/>
                  </a:cubicBezTo>
                  <a:cubicBezTo>
                    <a:pt x="8549" y="16443"/>
                    <a:pt x="1667" y="26921"/>
                    <a:pt x="0" y="29385"/>
                  </a:cubicBezTo>
                  <a:cubicBezTo>
                    <a:pt x="215" y="29445"/>
                    <a:pt x="417" y="29540"/>
                    <a:pt x="596" y="29659"/>
                  </a:cubicBezTo>
                  <a:cubicBezTo>
                    <a:pt x="1965" y="28064"/>
                    <a:pt x="9335" y="19360"/>
                    <a:pt x="11430" y="14824"/>
                  </a:cubicBezTo>
                  <a:cubicBezTo>
                    <a:pt x="12728" y="12014"/>
                    <a:pt x="13109" y="8383"/>
                    <a:pt x="12168" y="5394"/>
                  </a:cubicBezTo>
                  <a:cubicBezTo>
                    <a:pt x="11335" y="2751"/>
                    <a:pt x="9466" y="620"/>
                    <a:pt x="627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9"/>
            <p:cNvSpPr/>
            <p:nvPr/>
          </p:nvSpPr>
          <p:spPr>
            <a:xfrm>
              <a:off x="3029400" y="1383500"/>
              <a:ext cx="350050" cy="736425"/>
            </a:xfrm>
            <a:custGeom>
              <a:rect b="b" l="l" r="r" t="t"/>
              <a:pathLst>
                <a:path extrusionOk="0" h="29457" w="14002">
                  <a:moveTo>
                    <a:pt x="7275" y="1"/>
                  </a:moveTo>
                  <a:cubicBezTo>
                    <a:pt x="4417" y="727"/>
                    <a:pt x="2465" y="2668"/>
                    <a:pt x="1381" y="5061"/>
                  </a:cubicBezTo>
                  <a:cubicBezTo>
                    <a:pt x="0" y="8085"/>
                    <a:pt x="12" y="11824"/>
                    <a:pt x="1334" y="14705"/>
                  </a:cubicBezTo>
                  <a:cubicBezTo>
                    <a:pt x="3393" y="19182"/>
                    <a:pt x="11633" y="27683"/>
                    <a:pt x="13383" y="29457"/>
                  </a:cubicBezTo>
                  <a:cubicBezTo>
                    <a:pt x="13573" y="29350"/>
                    <a:pt x="13788" y="29266"/>
                    <a:pt x="14002" y="29207"/>
                  </a:cubicBezTo>
                  <a:cubicBezTo>
                    <a:pt x="12049" y="26659"/>
                    <a:pt x="4358" y="16277"/>
                    <a:pt x="3608" y="10014"/>
                  </a:cubicBezTo>
                  <a:cubicBezTo>
                    <a:pt x="3000" y="4954"/>
                    <a:pt x="4405" y="1906"/>
                    <a:pt x="727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9"/>
            <p:cNvSpPr/>
            <p:nvPr/>
          </p:nvSpPr>
          <p:spPr>
            <a:xfrm>
              <a:off x="3204700" y="1319525"/>
              <a:ext cx="227450" cy="789700"/>
            </a:xfrm>
            <a:custGeom>
              <a:rect b="b" l="l" r="r" t="t"/>
              <a:pathLst>
                <a:path extrusionOk="0" h="31588" w="9098">
                  <a:moveTo>
                    <a:pt x="7871" y="0"/>
                  </a:moveTo>
                  <a:lnTo>
                    <a:pt x="7871" y="0"/>
                  </a:lnTo>
                  <a:cubicBezTo>
                    <a:pt x="6740" y="72"/>
                    <a:pt x="5621" y="310"/>
                    <a:pt x="4549" y="715"/>
                  </a:cubicBezTo>
                  <a:cubicBezTo>
                    <a:pt x="1799" y="1810"/>
                    <a:pt x="1" y="4358"/>
                    <a:pt x="263" y="10097"/>
                  </a:cubicBezTo>
                  <a:cubicBezTo>
                    <a:pt x="572" y="16740"/>
                    <a:pt x="6466" y="28897"/>
                    <a:pt x="7811" y="31587"/>
                  </a:cubicBezTo>
                  <a:cubicBezTo>
                    <a:pt x="8240" y="31528"/>
                    <a:pt x="8669" y="31480"/>
                    <a:pt x="9097" y="31468"/>
                  </a:cubicBezTo>
                  <a:cubicBezTo>
                    <a:pt x="7859" y="26075"/>
                    <a:pt x="6918" y="20610"/>
                    <a:pt x="6287" y="15097"/>
                  </a:cubicBezTo>
                  <a:cubicBezTo>
                    <a:pt x="4918" y="3167"/>
                    <a:pt x="6430" y="988"/>
                    <a:pt x="7799" y="36"/>
                  </a:cubicBezTo>
                  <a:cubicBezTo>
                    <a:pt x="7823" y="24"/>
                    <a:pt x="7847" y="12"/>
                    <a:pt x="787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9"/>
            <p:cNvSpPr/>
            <p:nvPr/>
          </p:nvSpPr>
          <p:spPr>
            <a:xfrm>
              <a:off x="3455050" y="1317125"/>
              <a:ext cx="200625" cy="793575"/>
            </a:xfrm>
            <a:custGeom>
              <a:rect b="b" l="l" r="r" t="t"/>
              <a:pathLst>
                <a:path extrusionOk="0" h="31743" w="8025">
                  <a:moveTo>
                    <a:pt x="0" y="1"/>
                  </a:moveTo>
                  <a:lnTo>
                    <a:pt x="0" y="1"/>
                  </a:lnTo>
                  <a:cubicBezTo>
                    <a:pt x="0" y="1"/>
                    <a:pt x="0" y="1"/>
                    <a:pt x="0" y="1"/>
                  </a:cubicBezTo>
                  <a:lnTo>
                    <a:pt x="0" y="1"/>
                  </a:lnTo>
                  <a:cubicBezTo>
                    <a:pt x="0" y="1"/>
                    <a:pt x="0" y="1"/>
                    <a:pt x="0" y="1"/>
                  </a:cubicBezTo>
                  <a:close/>
                  <a:moveTo>
                    <a:pt x="0" y="1"/>
                  </a:moveTo>
                  <a:cubicBezTo>
                    <a:pt x="13" y="1"/>
                    <a:pt x="1143" y="645"/>
                    <a:pt x="1822" y="3478"/>
                  </a:cubicBezTo>
                  <a:cubicBezTo>
                    <a:pt x="2119" y="4835"/>
                    <a:pt x="2286" y="6216"/>
                    <a:pt x="2298" y="7609"/>
                  </a:cubicBezTo>
                  <a:cubicBezTo>
                    <a:pt x="2465" y="14800"/>
                    <a:pt x="857" y="28469"/>
                    <a:pt x="488" y="31588"/>
                  </a:cubicBezTo>
                  <a:cubicBezTo>
                    <a:pt x="893" y="31612"/>
                    <a:pt x="1310" y="31660"/>
                    <a:pt x="1715" y="31743"/>
                  </a:cubicBezTo>
                  <a:cubicBezTo>
                    <a:pt x="2727" y="29147"/>
                    <a:pt x="7430" y="16884"/>
                    <a:pt x="7739" y="10193"/>
                  </a:cubicBezTo>
                  <a:cubicBezTo>
                    <a:pt x="8025" y="3906"/>
                    <a:pt x="6632" y="1453"/>
                    <a:pt x="3870" y="525"/>
                  </a:cubicBezTo>
                  <a:cubicBezTo>
                    <a:pt x="2786" y="156"/>
                    <a:pt x="1488" y="25"/>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9"/>
            <p:cNvSpPr/>
            <p:nvPr/>
          </p:nvSpPr>
          <p:spPr>
            <a:xfrm>
              <a:off x="2979375" y="1308725"/>
              <a:ext cx="902525" cy="871350"/>
            </a:xfrm>
            <a:custGeom>
              <a:rect b="b" l="l" r="r" t="t"/>
              <a:pathLst>
                <a:path extrusionOk="0" h="34854" w="36101">
                  <a:moveTo>
                    <a:pt x="18115" y="1"/>
                  </a:moveTo>
                  <a:cubicBezTo>
                    <a:pt x="17785" y="1"/>
                    <a:pt x="17374" y="103"/>
                    <a:pt x="16896" y="420"/>
                  </a:cubicBezTo>
                  <a:cubicBezTo>
                    <a:pt x="16872" y="432"/>
                    <a:pt x="16848" y="444"/>
                    <a:pt x="16824" y="468"/>
                  </a:cubicBezTo>
                  <a:cubicBezTo>
                    <a:pt x="15455" y="1420"/>
                    <a:pt x="13943" y="3599"/>
                    <a:pt x="15312" y="15529"/>
                  </a:cubicBezTo>
                  <a:cubicBezTo>
                    <a:pt x="15943" y="21030"/>
                    <a:pt x="16884" y="26495"/>
                    <a:pt x="18122" y="31900"/>
                  </a:cubicBezTo>
                  <a:cubicBezTo>
                    <a:pt x="17694" y="31912"/>
                    <a:pt x="17265" y="31960"/>
                    <a:pt x="16836" y="32019"/>
                  </a:cubicBezTo>
                  <a:cubicBezTo>
                    <a:pt x="15503" y="29329"/>
                    <a:pt x="9597" y="17172"/>
                    <a:pt x="9288" y="10529"/>
                  </a:cubicBezTo>
                  <a:cubicBezTo>
                    <a:pt x="9026" y="4790"/>
                    <a:pt x="10824" y="2242"/>
                    <a:pt x="13574" y="1135"/>
                  </a:cubicBezTo>
                  <a:lnTo>
                    <a:pt x="13574" y="1135"/>
                  </a:lnTo>
                  <a:cubicBezTo>
                    <a:pt x="11919" y="1599"/>
                    <a:pt x="10478" y="2194"/>
                    <a:pt x="9288" y="2992"/>
                  </a:cubicBezTo>
                  <a:cubicBezTo>
                    <a:pt x="6418" y="4897"/>
                    <a:pt x="5013" y="7945"/>
                    <a:pt x="5621" y="13005"/>
                  </a:cubicBezTo>
                  <a:cubicBezTo>
                    <a:pt x="6371" y="19268"/>
                    <a:pt x="14062" y="29650"/>
                    <a:pt x="16015" y="32198"/>
                  </a:cubicBezTo>
                  <a:cubicBezTo>
                    <a:pt x="15800" y="32257"/>
                    <a:pt x="15586" y="32341"/>
                    <a:pt x="15384" y="32448"/>
                  </a:cubicBezTo>
                  <a:cubicBezTo>
                    <a:pt x="13645" y="30674"/>
                    <a:pt x="5406" y="22173"/>
                    <a:pt x="3347" y="17696"/>
                  </a:cubicBezTo>
                  <a:cubicBezTo>
                    <a:pt x="2013" y="14815"/>
                    <a:pt x="2001" y="11076"/>
                    <a:pt x="3382" y="8052"/>
                  </a:cubicBezTo>
                  <a:lnTo>
                    <a:pt x="3382" y="8052"/>
                  </a:lnTo>
                  <a:cubicBezTo>
                    <a:pt x="1" y="10898"/>
                    <a:pt x="37" y="17339"/>
                    <a:pt x="3001" y="21578"/>
                  </a:cubicBezTo>
                  <a:cubicBezTo>
                    <a:pt x="5656" y="25388"/>
                    <a:pt x="13395" y="31674"/>
                    <a:pt x="14931" y="32912"/>
                  </a:cubicBezTo>
                  <a:cubicBezTo>
                    <a:pt x="14919" y="32996"/>
                    <a:pt x="14943" y="33079"/>
                    <a:pt x="14991" y="33150"/>
                  </a:cubicBezTo>
                  <a:lnTo>
                    <a:pt x="16027" y="34853"/>
                  </a:lnTo>
                  <a:cubicBezTo>
                    <a:pt x="16027" y="34853"/>
                    <a:pt x="16027" y="34841"/>
                    <a:pt x="16039" y="34841"/>
                  </a:cubicBezTo>
                  <a:cubicBezTo>
                    <a:pt x="16086" y="34603"/>
                    <a:pt x="17229" y="34413"/>
                    <a:pt x="18622" y="34413"/>
                  </a:cubicBezTo>
                  <a:cubicBezTo>
                    <a:pt x="20015" y="34413"/>
                    <a:pt x="21170" y="34603"/>
                    <a:pt x="21206" y="34841"/>
                  </a:cubicBezTo>
                  <a:lnTo>
                    <a:pt x="22254" y="33139"/>
                  </a:lnTo>
                  <a:cubicBezTo>
                    <a:pt x="22301" y="33067"/>
                    <a:pt x="22325" y="32984"/>
                    <a:pt x="22301" y="32889"/>
                  </a:cubicBezTo>
                  <a:cubicBezTo>
                    <a:pt x="23349" y="31912"/>
                    <a:pt x="30171" y="25483"/>
                    <a:pt x="32886" y="21578"/>
                  </a:cubicBezTo>
                  <a:cubicBezTo>
                    <a:pt x="35934" y="17268"/>
                    <a:pt x="36101" y="11838"/>
                    <a:pt x="33588" y="8266"/>
                  </a:cubicBezTo>
                  <a:lnTo>
                    <a:pt x="33588" y="8266"/>
                  </a:lnTo>
                  <a:cubicBezTo>
                    <a:pt x="34541" y="11255"/>
                    <a:pt x="34160" y="14886"/>
                    <a:pt x="32862" y="17696"/>
                  </a:cubicBezTo>
                  <a:cubicBezTo>
                    <a:pt x="30767" y="22232"/>
                    <a:pt x="23385" y="30948"/>
                    <a:pt x="22027" y="32531"/>
                  </a:cubicBezTo>
                  <a:cubicBezTo>
                    <a:pt x="21837" y="32412"/>
                    <a:pt x="21635" y="32317"/>
                    <a:pt x="21432" y="32257"/>
                  </a:cubicBezTo>
                  <a:cubicBezTo>
                    <a:pt x="23099" y="29793"/>
                    <a:pt x="29981" y="19304"/>
                    <a:pt x="30755" y="13005"/>
                  </a:cubicBezTo>
                  <a:cubicBezTo>
                    <a:pt x="31386" y="7838"/>
                    <a:pt x="30362" y="4766"/>
                    <a:pt x="27707" y="2873"/>
                  </a:cubicBezTo>
                  <a:cubicBezTo>
                    <a:pt x="26468" y="1980"/>
                    <a:pt x="24873" y="1337"/>
                    <a:pt x="22908" y="861"/>
                  </a:cubicBezTo>
                  <a:lnTo>
                    <a:pt x="22908" y="861"/>
                  </a:lnTo>
                  <a:cubicBezTo>
                    <a:pt x="25659" y="1789"/>
                    <a:pt x="27064" y="4242"/>
                    <a:pt x="26778" y="10529"/>
                  </a:cubicBezTo>
                  <a:cubicBezTo>
                    <a:pt x="26468" y="17220"/>
                    <a:pt x="21765" y="29483"/>
                    <a:pt x="20753" y="32079"/>
                  </a:cubicBezTo>
                  <a:cubicBezTo>
                    <a:pt x="20337" y="31996"/>
                    <a:pt x="19932" y="31948"/>
                    <a:pt x="19515" y="31924"/>
                  </a:cubicBezTo>
                  <a:cubicBezTo>
                    <a:pt x="19896" y="28805"/>
                    <a:pt x="21504" y="15136"/>
                    <a:pt x="21337" y="7945"/>
                  </a:cubicBezTo>
                  <a:cubicBezTo>
                    <a:pt x="21313" y="6552"/>
                    <a:pt x="21158" y="5171"/>
                    <a:pt x="20861" y="3814"/>
                  </a:cubicBezTo>
                  <a:cubicBezTo>
                    <a:pt x="20027" y="1373"/>
                    <a:pt x="19051" y="337"/>
                    <a:pt x="19051" y="337"/>
                  </a:cubicBezTo>
                  <a:cubicBezTo>
                    <a:pt x="19051" y="337"/>
                    <a:pt x="18714" y="1"/>
                    <a:pt x="1811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9"/>
            <p:cNvSpPr/>
            <p:nvPr/>
          </p:nvSpPr>
          <p:spPr>
            <a:xfrm>
              <a:off x="3380625" y="2169025"/>
              <a:ext cx="129200" cy="22650"/>
            </a:xfrm>
            <a:custGeom>
              <a:rect b="b" l="l" r="r" t="t"/>
              <a:pathLst>
                <a:path extrusionOk="0" h="906" w="5168">
                  <a:moveTo>
                    <a:pt x="2584" y="1"/>
                  </a:moveTo>
                  <a:cubicBezTo>
                    <a:pt x="1191" y="1"/>
                    <a:pt x="60" y="191"/>
                    <a:pt x="0" y="429"/>
                  </a:cubicBezTo>
                  <a:cubicBezTo>
                    <a:pt x="12" y="429"/>
                    <a:pt x="12" y="441"/>
                    <a:pt x="24" y="453"/>
                  </a:cubicBezTo>
                  <a:lnTo>
                    <a:pt x="36" y="524"/>
                  </a:lnTo>
                  <a:cubicBezTo>
                    <a:pt x="131" y="620"/>
                    <a:pt x="381" y="703"/>
                    <a:pt x="739" y="762"/>
                  </a:cubicBezTo>
                  <a:lnTo>
                    <a:pt x="667" y="274"/>
                  </a:lnTo>
                  <a:cubicBezTo>
                    <a:pt x="655" y="262"/>
                    <a:pt x="667" y="251"/>
                    <a:pt x="679" y="251"/>
                  </a:cubicBezTo>
                  <a:cubicBezTo>
                    <a:pt x="691" y="251"/>
                    <a:pt x="703" y="251"/>
                    <a:pt x="703" y="262"/>
                  </a:cubicBezTo>
                  <a:lnTo>
                    <a:pt x="786" y="774"/>
                  </a:lnTo>
                  <a:cubicBezTo>
                    <a:pt x="1108" y="822"/>
                    <a:pt x="1441" y="858"/>
                    <a:pt x="1775" y="882"/>
                  </a:cubicBezTo>
                  <a:lnTo>
                    <a:pt x="1703" y="286"/>
                  </a:lnTo>
                  <a:cubicBezTo>
                    <a:pt x="1691" y="274"/>
                    <a:pt x="1703" y="274"/>
                    <a:pt x="1715" y="262"/>
                  </a:cubicBezTo>
                  <a:cubicBezTo>
                    <a:pt x="1727" y="262"/>
                    <a:pt x="1739" y="274"/>
                    <a:pt x="1739" y="286"/>
                  </a:cubicBezTo>
                  <a:lnTo>
                    <a:pt x="1822" y="882"/>
                  </a:lnTo>
                  <a:cubicBezTo>
                    <a:pt x="2060" y="893"/>
                    <a:pt x="2322" y="905"/>
                    <a:pt x="2584" y="905"/>
                  </a:cubicBezTo>
                  <a:cubicBezTo>
                    <a:pt x="2906" y="905"/>
                    <a:pt x="3215" y="893"/>
                    <a:pt x="3501" y="870"/>
                  </a:cubicBezTo>
                  <a:lnTo>
                    <a:pt x="3572" y="286"/>
                  </a:lnTo>
                  <a:cubicBezTo>
                    <a:pt x="3581" y="278"/>
                    <a:pt x="3583" y="269"/>
                    <a:pt x="3588" y="269"/>
                  </a:cubicBezTo>
                  <a:cubicBezTo>
                    <a:pt x="3590" y="269"/>
                    <a:pt x="3593" y="271"/>
                    <a:pt x="3596" y="274"/>
                  </a:cubicBezTo>
                  <a:cubicBezTo>
                    <a:pt x="3608" y="274"/>
                    <a:pt x="3620" y="274"/>
                    <a:pt x="3608" y="286"/>
                  </a:cubicBezTo>
                  <a:lnTo>
                    <a:pt x="3537" y="870"/>
                  </a:lnTo>
                  <a:cubicBezTo>
                    <a:pt x="3858" y="846"/>
                    <a:pt x="4156" y="810"/>
                    <a:pt x="4394" y="774"/>
                  </a:cubicBezTo>
                  <a:lnTo>
                    <a:pt x="4489" y="262"/>
                  </a:lnTo>
                  <a:cubicBezTo>
                    <a:pt x="4489" y="251"/>
                    <a:pt x="4489" y="251"/>
                    <a:pt x="4501" y="251"/>
                  </a:cubicBezTo>
                  <a:cubicBezTo>
                    <a:pt x="4513" y="251"/>
                    <a:pt x="4525" y="262"/>
                    <a:pt x="4525" y="274"/>
                  </a:cubicBezTo>
                  <a:lnTo>
                    <a:pt x="4442" y="762"/>
                  </a:lnTo>
                  <a:cubicBezTo>
                    <a:pt x="4811" y="691"/>
                    <a:pt x="5061" y="608"/>
                    <a:pt x="5144" y="524"/>
                  </a:cubicBezTo>
                  <a:lnTo>
                    <a:pt x="5156" y="453"/>
                  </a:lnTo>
                  <a:cubicBezTo>
                    <a:pt x="5156" y="441"/>
                    <a:pt x="5168" y="441"/>
                    <a:pt x="5168" y="441"/>
                  </a:cubicBezTo>
                  <a:cubicBezTo>
                    <a:pt x="5132" y="191"/>
                    <a:pt x="3977" y="1"/>
                    <a:pt x="2584" y="1"/>
                  </a:cubicBezTo>
                  <a:close/>
                </a:path>
              </a:pathLst>
            </a:custGeom>
            <a:solidFill>
              <a:srgbClr val="0500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9"/>
            <p:cNvSpPr/>
            <p:nvPr/>
          </p:nvSpPr>
          <p:spPr>
            <a:xfrm>
              <a:off x="3380625" y="2169025"/>
              <a:ext cx="129200" cy="22650"/>
            </a:xfrm>
            <a:custGeom>
              <a:rect b="b" l="l" r="r" t="t"/>
              <a:pathLst>
                <a:path extrusionOk="0" h="906" w="5168">
                  <a:moveTo>
                    <a:pt x="36" y="524"/>
                  </a:moveTo>
                  <a:cubicBezTo>
                    <a:pt x="131" y="620"/>
                    <a:pt x="381" y="703"/>
                    <a:pt x="739" y="762"/>
                  </a:cubicBezTo>
                  <a:lnTo>
                    <a:pt x="667" y="274"/>
                  </a:lnTo>
                  <a:cubicBezTo>
                    <a:pt x="655" y="262"/>
                    <a:pt x="667" y="251"/>
                    <a:pt x="679" y="251"/>
                  </a:cubicBezTo>
                  <a:cubicBezTo>
                    <a:pt x="691" y="251"/>
                    <a:pt x="703" y="251"/>
                    <a:pt x="703" y="262"/>
                  </a:cubicBezTo>
                  <a:lnTo>
                    <a:pt x="786" y="774"/>
                  </a:lnTo>
                  <a:cubicBezTo>
                    <a:pt x="1108" y="822"/>
                    <a:pt x="1441" y="858"/>
                    <a:pt x="1775" y="882"/>
                  </a:cubicBezTo>
                  <a:lnTo>
                    <a:pt x="1703" y="286"/>
                  </a:lnTo>
                  <a:cubicBezTo>
                    <a:pt x="1691" y="274"/>
                    <a:pt x="1703" y="274"/>
                    <a:pt x="1715" y="262"/>
                  </a:cubicBezTo>
                  <a:cubicBezTo>
                    <a:pt x="1727" y="262"/>
                    <a:pt x="1739" y="274"/>
                    <a:pt x="1739" y="286"/>
                  </a:cubicBezTo>
                  <a:lnTo>
                    <a:pt x="1822" y="882"/>
                  </a:lnTo>
                  <a:cubicBezTo>
                    <a:pt x="2060" y="893"/>
                    <a:pt x="2322" y="905"/>
                    <a:pt x="2584" y="905"/>
                  </a:cubicBezTo>
                  <a:cubicBezTo>
                    <a:pt x="2906" y="905"/>
                    <a:pt x="3215" y="893"/>
                    <a:pt x="3501" y="870"/>
                  </a:cubicBezTo>
                  <a:lnTo>
                    <a:pt x="3572" y="286"/>
                  </a:lnTo>
                  <a:cubicBezTo>
                    <a:pt x="3584" y="274"/>
                    <a:pt x="3584" y="262"/>
                    <a:pt x="3596" y="274"/>
                  </a:cubicBezTo>
                  <a:lnTo>
                    <a:pt x="3596" y="274"/>
                  </a:lnTo>
                  <a:cubicBezTo>
                    <a:pt x="3608" y="274"/>
                    <a:pt x="3620" y="274"/>
                    <a:pt x="3608" y="286"/>
                  </a:cubicBezTo>
                  <a:lnTo>
                    <a:pt x="3537" y="870"/>
                  </a:lnTo>
                  <a:cubicBezTo>
                    <a:pt x="3858" y="846"/>
                    <a:pt x="4156" y="810"/>
                    <a:pt x="4394" y="774"/>
                  </a:cubicBezTo>
                  <a:lnTo>
                    <a:pt x="4489" y="262"/>
                  </a:lnTo>
                  <a:cubicBezTo>
                    <a:pt x="4489" y="251"/>
                    <a:pt x="4489" y="251"/>
                    <a:pt x="4501" y="251"/>
                  </a:cubicBezTo>
                  <a:cubicBezTo>
                    <a:pt x="4513" y="251"/>
                    <a:pt x="4525" y="262"/>
                    <a:pt x="4525" y="274"/>
                  </a:cubicBezTo>
                  <a:lnTo>
                    <a:pt x="4442" y="762"/>
                  </a:lnTo>
                  <a:cubicBezTo>
                    <a:pt x="4811" y="691"/>
                    <a:pt x="5061" y="608"/>
                    <a:pt x="5144" y="524"/>
                  </a:cubicBezTo>
                  <a:lnTo>
                    <a:pt x="5156" y="453"/>
                  </a:lnTo>
                  <a:cubicBezTo>
                    <a:pt x="5156" y="441"/>
                    <a:pt x="5168" y="441"/>
                    <a:pt x="5168" y="441"/>
                  </a:cubicBezTo>
                  <a:cubicBezTo>
                    <a:pt x="5132" y="191"/>
                    <a:pt x="3977" y="1"/>
                    <a:pt x="2584" y="1"/>
                  </a:cubicBezTo>
                  <a:cubicBezTo>
                    <a:pt x="1191" y="1"/>
                    <a:pt x="60" y="191"/>
                    <a:pt x="0" y="429"/>
                  </a:cubicBezTo>
                  <a:cubicBezTo>
                    <a:pt x="12" y="429"/>
                    <a:pt x="12" y="441"/>
                    <a:pt x="24" y="453"/>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9"/>
            <p:cNvSpPr/>
            <p:nvPr/>
          </p:nvSpPr>
          <p:spPr>
            <a:xfrm>
              <a:off x="3403250" y="2284825"/>
              <a:ext cx="89925" cy="50025"/>
            </a:xfrm>
            <a:custGeom>
              <a:rect b="b" l="l" r="r" t="t"/>
              <a:pathLst>
                <a:path extrusionOk="0" h="2001" w="3597">
                  <a:moveTo>
                    <a:pt x="1798" y="0"/>
                  </a:moveTo>
                  <a:cubicBezTo>
                    <a:pt x="798" y="0"/>
                    <a:pt x="0" y="143"/>
                    <a:pt x="12" y="310"/>
                  </a:cubicBezTo>
                  <a:lnTo>
                    <a:pt x="12" y="381"/>
                  </a:lnTo>
                  <a:lnTo>
                    <a:pt x="119" y="2000"/>
                  </a:lnTo>
                  <a:cubicBezTo>
                    <a:pt x="119" y="1845"/>
                    <a:pt x="858" y="1726"/>
                    <a:pt x="1798" y="1726"/>
                  </a:cubicBezTo>
                  <a:cubicBezTo>
                    <a:pt x="2727" y="1726"/>
                    <a:pt x="3477" y="1845"/>
                    <a:pt x="3477" y="2000"/>
                  </a:cubicBezTo>
                  <a:lnTo>
                    <a:pt x="3572" y="381"/>
                  </a:lnTo>
                  <a:lnTo>
                    <a:pt x="3572" y="310"/>
                  </a:lnTo>
                  <a:cubicBezTo>
                    <a:pt x="3596" y="143"/>
                    <a:pt x="2798" y="0"/>
                    <a:pt x="179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9"/>
            <p:cNvSpPr/>
            <p:nvPr/>
          </p:nvSpPr>
          <p:spPr>
            <a:xfrm>
              <a:off x="3405925" y="2327975"/>
              <a:ext cx="84550" cy="13725"/>
            </a:xfrm>
            <a:custGeom>
              <a:rect b="b" l="l" r="r" t="t"/>
              <a:pathLst>
                <a:path extrusionOk="0" h="549" w="3382">
                  <a:moveTo>
                    <a:pt x="1691" y="0"/>
                  </a:moveTo>
                  <a:cubicBezTo>
                    <a:pt x="763" y="0"/>
                    <a:pt x="1" y="119"/>
                    <a:pt x="12" y="274"/>
                  </a:cubicBezTo>
                  <a:cubicBezTo>
                    <a:pt x="24" y="417"/>
                    <a:pt x="774" y="548"/>
                    <a:pt x="1691" y="548"/>
                  </a:cubicBezTo>
                  <a:cubicBezTo>
                    <a:pt x="2608" y="548"/>
                    <a:pt x="3358" y="417"/>
                    <a:pt x="3370" y="274"/>
                  </a:cubicBezTo>
                  <a:cubicBezTo>
                    <a:pt x="3382" y="119"/>
                    <a:pt x="2632" y="0"/>
                    <a:pt x="169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9"/>
            <p:cNvSpPr/>
            <p:nvPr/>
          </p:nvSpPr>
          <p:spPr>
            <a:xfrm>
              <a:off x="3380325" y="2180050"/>
              <a:ext cx="19675" cy="88125"/>
            </a:xfrm>
            <a:custGeom>
              <a:rect b="b" l="l" r="r" t="t"/>
              <a:pathLst>
                <a:path extrusionOk="0" h="3525" w="787">
                  <a:moveTo>
                    <a:pt x="12" y="0"/>
                  </a:moveTo>
                  <a:cubicBezTo>
                    <a:pt x="12" y="0"/>
                    <a:pt x="1" y="12"/>
                    <a:pt x="12" y="12"/>
                  </a:cubicBezTo>
                  <a:lnTo>
                    <a:pt x="12" y="0"/>
                  </a:lnTo>
                  <a:close/>
                  <a:moveTo>
                    <a:pt x="12" y="12"/>
                  </a:moveTo>
                  <a:cubicBezTo>
                    <a:pt x="12" y="23"/>
                    <a:pt x="15" y="37"/>
                    <a:pt x="20" y="50"/>
                  </a:cubicBezTo>
                  <a:lnTo>
                    <a:pt x="20" y="50"/>
                  </a:lnTo>
                  <a:lnTo>
                    <a:pt x="12" y="12"/>
                  </a:lnTo>
                  <a:close/>
                  <a:moveTo>
                    <a:pt x="20" y="50"/>
                  </a:moveTo>
                  <a:lnTo>
                    <a:pt x="751" y="3524"/>
                  </a:lnTo>
                  <a:lnTo>
                    <a:pt x="786" y="3500"/>
                  </a:lnTo>
                  <a:lnTo>
                    <a:pt x="48" y="83"/>
                  </a:lnTo>
                  <a:cubicBezTo>
                    <a:pt x="36" y="77"/>
                    <a:pt x="26" y="64"/>
                    <a:pt x="20" y="5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9"/>
            <p:cNvSpPr/>
            <p:nvPr/>
          </p:nvSpPr>
          <p:spPr>
            <a:xfrm>
              <a:off x="3380325" y="2180050"/>
              <a:ext cx="325" cy="300"/>
            </a:xfrm>
            <a:custGeom>
              <a:rect b="b" l="l" r="r" t="t"/>
              <a:pathLst>
                <a:path extrusionOk="0" h="12" w="13">
                  <a:moveTo>
                    <a:pt x="1" y="0"/>
                  </a:moveTo>
                  <a:lnTo>
                    <a:pt x="1" y="12"/>
                  </a:lnTo>
                  <a:cubicBezTo>
                    <a:pt x="1" y="0"/>
                    <a:pt x="12" y="0"/>
                    <a:pt x="12" y="0"/>
                  </a:cubicBezTo>
                  <a:close/>
                </a:path>
              </a:pathLst>
            </a:custGeom>
            <a:solidFill>
              <a:srgbClr val="DA0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9"/>
            <p:cNvSpPr/>
            <p:nvPr/>
          </p:nvSpPr>
          <p:spPr>
            <a:xfrm>
              <a:off x="3380325" y="2180050"/>
              <a:ext cx="325" cy="300"/>
            </a:xfrm>
            <a:custGeom>
              <a:rect b="b" l="l" r="r" t="t"/>
              <a:pathLst>
                <a:path extrusionOk="0" h="12" w="13">
                  <a:moveTo>
                    <a:pt x="1" y="0"/>
                  </a:moveTo>
                  <a:lnTo>
                    <a:pt x="1" y="12"/>
                  </a:lnTo>
                  <a:cubicBezTo>
                    <a:pt x="1" y="0"/>
                    <a:pt x="12" y="0"/>
                    <a:pt x="12" y="0"/>
                  </a:cubicBezTo>
                  <a:close/>
                </a:path>
              </a:pathLst>
            </a:custGeom>
            <a:solidFill>
              <a:srgbClr val="1418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9"/>
            <p:cNvSpPr/>
            <p:nvPr/>
          </p:nvSpPr>
          <p:spPr>
            <a:xfrm>
              <a:off x="3380625" y="2179925"/>
              <a:ext cx="925" cy="2225"/>
            </a:xfrm>
            <a:custGeom>
              <a:rect b="b" l="l" r="r" t="t"/>
              <a:pathLst>
                <a:path extrusionOk="0" h="89" w="37">
                  <a:moveTo>
                    <a:pt x="8" y="0"/>
                  </a:moveTo>
                  <a:cubicBezTo>
                    <a:pt x="6" y="0"/>
                    <a:pt x="4" y="2"/>
                    <a:pt x="0" y="5"/>
                  </a:cubicBezTo>
                  <a:cubicBezTo>
                    <a:pt x="0" y="5"/>
                    <a:pt x="0" y="5"/>
                    <a:pt x="0" y="17"/>
                  </a:cubicBezTo>
                  <a:cubicBezTo>
                    <a:pt x="0" y="41"/>
                    <a:pt x="12" y="76"/>
                    <a:pt x="36" y="88"/>
                  </a:cubicBezTo>
                  <a:lnTo>
                    <a:pt x="24" y="17"/>
                  </a:lnTo>
                  <a:cubicBezTo>
                    <a:pt x="16" y="9"/>
                    <a:pt x="13" y="0"/>
                    <a:pt x="8" y="0"/>
                  </a:cubicBezTo>
                  <a:close/>
                </a:path>
              </a:pathLst>
            </a:custGeom>
            <a:solidFill>
              <a:srgbClr val="0500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9"/>
            <p:cNvSpPr/>
            <p:nvPr/>
          </p:nvSpPr>
          <p:spPr>
            <a:xfrm>
              <a:off x="3380625" y="2179750"/>
              <a:ext cx="925" cy="2400"/>
            </a:xfrm>
            <a:custGeom>
              <a:rect b="b" l="l" r="r" t="t"/>
              <a:pathLst>
                <a:path extrusionOk="0" h="96" w="37">
                  <a:moveTo>
                    <a:pt x="36" y="95"/>
                  </a:moveTo>
                  <a:lnTo>
                    <a:pt x="24" y="24"/>
                  </a:lnTo>
                  <a:cubicBezTo>
                    <a:pt x="12" y="12"/>
                    <a:pt x="12" y="0"/>
                    <a:pt x="0" y="12"/>
                  </a:cubicBezTo>
                  <a:cubicBezTo>
                    <a:pt x="0" y="12"/>
                    <a:pt x="0" y="12"/>
                    <a:pt x="0" y="24"/>
                  </a:cubicBezTo>
                  <a:cubicBezTo>
                    <a:pt x="0" y="48"/>
                    <a:pt x="12" y="83"/>
                    <a:pt x="36" y="95"/>
                  </a:cubicBezTo>
                  <a:close/>
                </a:path>
              </a:pathLst>
            </a:custGeom>
            <a:solidFill>
              <a:srgbClr val="DFE4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9"/>
            <p:cNvSpPr/>
            <p:nvPr/>
          </p:nvSpPr>
          <p:spPr>
            <a:xfrm>
              <a:off x="3380625" y="2179925"/>
              <a:ext cx="925" cy="2225"/>
            </a:xfrm>
            <a:custGeom>
              <a:rect b="b" l="l" r="r" t="t"/>
              <a:pathLst>
                <a:path extrusionOk="0" h="89" w="37">
                  <a:moveTo>
                    <a:pt x="8" y="0"/>
                  </a:moveTo>
                  <a:cubicBezTo>
                    <a:pt x="6" y="0"/>
                    <a:pt x="4" y="2"/>
                    <a:pt x="0" y="5"/>
                  </a:cubicBezTo>
                  <a:cubicBezTo>
                    <a:pt x="0" y="5"/>
                    <a:pt x="0" y="5"/>
                    <a:pt x="0" y="17"/>
                  </a:cubicBezTo>
                  <a:cubicBezTo>
                    <a:pt x="0" y="41"/>
                    <a:pt x="12" y="76"/>
                    <a:pt x="36" y="88"/>
                  </a:cubicBezTo>
                  <a:lnTo>
                    <a:pt x="24" y="17"/>
                  </a:lnTo>
                  <a:cubicBezTo>
                    <a:pt x="16" y="9"/>
                    <a:pt x="13" y="0"/>
                    <a:pt x="8" y="0"/>
                  </a:cubicBezTo>
                  <a:close/>
                </a:path>
              </a:pathLst>
            </a:custGeom>
            <a:solidFill>
              <a:srgbClr val="1418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9"/>
            <p:cNvSpPr/>
            <p:nvPr/>
          </p:nvSpPr>
          <p:spPr>
            <a:xfrm>
              <a:off x="3492850" y="2180050"/>
              <a:ext cx="17575" cy="86325"/>
            </a:xfrm>
            <a:custGeom>
              <a:rect b="b" l="l" r="r" t="t"/>
              <a:pathLst>
                <a:path extrusionOk="0" h="3453" w="703">
                  <a:moveTo>
                    <a:pt x="691" y="0"/>
                  </a:moveTo>
                  <a:lnTo>
                    <a:pt x="691" y="12"/>
                  </a:lnTo>
                  <a:cubicBezTo>
                    <a:pt x="679" y="36"/>
                    <a:pt x="667" y="60"/>
                    <a:pt x="655" y="83"/>
                  </a:cubicBezTo>
                  <a:lnTo>
                    <a:pt x="0" y="3441"/>
                  </a:lnTo>
                  <a:lnTo>
                    <a:pt x="36" y="3453"/>
                  </a:lnTo>
                  <a:lnTo>
                    <a:pt x="703" y="12"/>
                  </a:lnTo>
                  <a:cubicBezTo>
                    <a:pt x="703" y="12"/>
                    <a:pt x="703" y="0"/>
                    <a:pt x="69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9"/>
            <p:cNvSpPr/>
            <p:nvPr/>
          </p:nvSpPr>
          <p:spPr>
            <a:xfrm>
              <a:off x="3509800" y="2180050"/>
              <a:ext cx="325" cy="300"/>
            </a:xfrm>
            <a:custGeom>
              <a:rect b="b" l="l" r="r" t="t"/>
              <a:pathLst>
                <a:path extrusionOk="0" h="12" w="13">
                  <a:moveTo>
                    <a:pt x="1" y="0"/>
                  </a:moveTo>
                  <a:lnTo>
                    <a:pt x="1" y="12"/>
                  </a:lnTo>
                  <a:lnTo>
                    <a:pt x="13" y="0"/>
                  </a:lnTo>
                  <a:close/>
                </a:path>
              </a:pathLst>
            </a:custGeom>
            <a:solidFill>
              <a:srgbClr val="DA0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9"/>
            <p:cNvSpPr/>
            <p:nvPr/>
          </p:nvSpPr>
          <p:spPr>
            <a:xfrm>
              <a:off x="3509800" y="2180050"/>
              <a:ext cx="325" cy="300"/>
            </a:xfrm>
            <a:custGeom>
              <a:rect b="b" l="l" r="r" t="t"/>
              <a:pathLst>
                <a:path extrusionOk="0" h="12" w="13">
                  <a:moveTo>
                    <a:pt x="1" y="0"/>
                  </a:moveTo>
                  <a:lnTo>
                    <a:pt x="1" y="12"/>
                  </a:lnTo>
                  <a:lnTo>
                    <a:pt x="13" y="0"/>
                  </a:lnTo>
                  <a:close/>
                </a:path>
              </a:pathLst>
            </a:custGeom>
            <a:solidFill>
              <a:srgbClr val="1418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9"/>
            <p:cNvSpPr/>
            <p:nvPr/>
          </p:nvSpPr>
          <p:spPr>
            <a:xfrm>
              <a:off x="3509200" y="2179925"/>
              <a:ext cx="925" cy="2225"/>
            </a:xfrm>
            <a:custGeom>
              <a:rect b="b" l="l" r="r" t="t"/>
              <a:pathLst>
                <a:path extrusionOk="0" h="89" w="37">
                  <a:moveTo>
                    <a:pt x="32" y="0"/>
                  </a:moveTo>
                  <a:cubicBezTo>
                    <a:pt x="25" y="0"/>
                    <a:pt x="13" y="9"/>
                    <a:pt x="13" y="17"/>
                  </a:cubicBezTo>
                  <a:lnTo>
                    <a:pt x="1" y="88"/>
                  </a:lnTo>
                  <a:cubicBezTo>
                    <a:pt x="13" y="65"/>
                    <a:pt x="25" y="41"/>
                    <a:pt x="37" y="17"/>
                  </a:cubicBezTo>
                  <a:lnTo>
                    <a:pt x="37" y="5"/>
                  </a:lnTo>
                  <a:cubicBezTo>
                    <a:pt x="37" y="2"/>
                    <a:pt x="35" y="0"/>
                    <a:pt x="32" y="0"/>
                  </a:cubicBezTo>
                  <a:close/>
                </a:path>
              </a:pathLst>
            </a:custGeom>
            <a:solidFill>
              <a:srgbClr val="0500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9"/>
            <p:cNvSpPr/>
            <p:nvPr/>
          </p:nvSpPr>
          <p:spPr>
            <a:xfrm>
              <a:off x="3509200" y="2179750"/>
              <a:ext cx="925" cy="2400"/>
            </a:xfrm>
            <a:custGeom>
              <a:rect b="b" l="l" r="r" t="t"/>
              <a:pathLst>
                <a:path extrusionOk="0" h="96" w="37">
                  <a:moveTo>
                    <a:pt x="1" y="95"/>
                  </a:moveTo>
                  <a:cubicBezTo>
                    <a:pt x="13" y="72"/>
                    <a:pt x="25" y="48"/>
                    <a:pt x="37" y="24"/>
                  </a:cubicBezTo>
                  <a:lnTo>
                    <a:pt x="37" y="12"/>
                  </a:lnTo>
                  <a:cubicBezTo>
                    <a:pt x="37" y="0"/>
                    <a:pt x="13" y="12"/>
                    <a:pt x="13" y="24"/>
                  </a:cubicBezTo>
                  <a:close/>
                </a:path>
              </a:pathLst>
            </a:custGeom>
            <a:solidFill>
              <a:srgbClr val="DFE4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9"/>
            <p:cNvSpPr/>
            <p:nvPr/>
          </p:nvSpPr>
          <p:spPr>
            <a:xfrm>
              <a:off x="3509200" y="2179925"/>
              <a:ext cx="925" cy="2225"/>
            </a:xfrm>
            <a:custGeom>
              <a:rect b="b" l="l" r="r" t="t"/>
              <a:pathLst>
                <a:path extrusionOk="0" h="89" w="37">
                  <a:moveTo>
                    <a:pt x="32" y="0"/>
                  </a:moveTo>
                  <a:cubicBezTo>
                    <a:pt x="25" y="0"/>
                    <a:pt x="13" y="9"/>
                    <a:pt x="13" y="17"/>
                  </a:cubicBezTo>
                  <a:lnTo>
                    <a:pt x="1" y="88"/>
                  </a:lnTo>
                  <a:cubicBezTo>
                    <a:pt x="13" y="65"/>
                    <a:pt x="25" y="41"/>
                    <a:pt x="37" y="17"/>
                  </a:cubicBezTo>
                  <a:lnTo>
                    <a:pt x="37" y="5"/>
                  </a:lnTo>
                  <a:cubicBezTo>
                    <a:pt x="37" y="2"/>
                    <a:pt x="35" y="0"/>
                    <a:pt x="32" y="0"/>
                  </a:cubicBezTo>
                  <a:close/>
                </a:path>
              </a:pathLst>
            </a:custGeom>
            <a:solidFill>
              <a:srgbClr val="1418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9"/>
            <p:cNvSpPr/>
            <p:nvPr/>
          </p:nvSpPr>
          <p:spPr>
            <a:xfrm>
              <a:off x="3458900" y="2190750"/>
              <a:ext cx="10150" cy="70575"/>
            </a:xfrm>
            <a:custGeom>
              <a:rect b="b" l="l" r="r" t="t"/>
              <a:pathLst>
                <a:path extrusionOk="0" h="2823" w="406">
                  <a:moveTo>
                    <a:pt x="370" y="1"/>
                  </a:moveTo>
                  <a:lnTo>
                    <a:pt x="1" y="2822"/>
                  </a:lnTo>
                  <a:lnTo>
                    <a:pt x="37" y="2822"/>
                  </a:lnTo>
                  <a:lnTo>
                    <a:pt x="40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9"/>
            <p:cNvSpPr/>
            <p:nvPr/>
          </p:nvSpPr>
          <p:spPr>
            <a:xfrm>
              <a:off x="3468125" y="2175575"/>
              <a:ext cx="3000" cy="15200"/>
            </a:xfrm>
            <a:custGeom>
              <a:rect b="b" l="l" r="r" t="t"/>
              <a:pathLst>
                <a:path extrusionOk="0" h="608" w="120">
                  <a:moveTo>
                    <a:pt x="96" y="0"/>
                  </a:moveTo>
                  <a:cubicBezTo>
                    <a:pt x="84" y="0"/>
                    <a:pt x="84" y="12"/>
                    <a:pt x="84" y="24"/>
                  </a:cubicBezTo>
                  <a:lnTo>
                    <a:pt x="1" y="608"/>
                  </a:lnTo>
                  <a:lnTo>
                    <a:pt x="49" y="608"/>
                  </a:lnTo>
                  <a:lnTo>
                    <a:pt x="120" y="24"/>
                  </a:lnTo>
                  <a:cubicBezTo>
                    <a:pt x="120" y="12"/>
                    <a:pt x="108" y="12"/>
                    <a:pt x="96" y="0"/>
                  </a:cubicBezTo>
                  <a:close/>
                </a:path>
              </a:pathLst>
            </a:custGeom>
            <a:solidFill>
              <a:srgbClr val="0500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9"/>
            <p:cNvSpPr/>
            <p:nvPr/>
          </p:nvSpPr>
          <p:spPr>
            <a:xfrm>
              <a:off x="3468125" y="2175575"/>
              <a:ext cx="3000" cy="15200"/>
            </a:xfrm>
            <a:custGeom>
              <a:rect b="b" l="l" r="r" t="t"/>
              <a:pathLst>
                <a:path extrusionOk="0" h="608" w="120">
                  <a:moveTo>
                    <a:pt x="120" y="24"/>
                  </a:moveTo>
                  <a:cubicBezTo>
                    <a:pt x="120" y="12"/>
                    <a:pt x="108" y="12"/>
                    <a:pt x="96" y="0"/>
                  </a:cubicBezTo>
                  <a:lnTo>
                    <a:pt x="96" y="0"/>
                  </a:lnTo>
                  <a:cubicBezTo>
                    <a:pt x="84" y="0"/>
                    <a:pt x="84" y="12"/>
                    <a:pt x="84" y="24"/>
                  </a:cubicBezTo>
                  <a:lnTo>
                    <a:pt x="1" y="608"/>
                  </a:lnTo>
                  <a:lnTo>
                    <a:pt x="49" y="608"/>
                  </a:lnTo>
                  <a:close/>
                </a:path>
              </a:pathLst>
            </a:custGeom>
            <a:solidFill>
              <a:srgbClr val="DFE4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9"/>
            <p:cNvSpPr/>
            <p:nvPr/>
          </p:nvSpPr>
          <p:spPr>
            <a:xfrm>
              <a:off x="3468125" y="2175575"/>
              <a:ext cx="3000" cy="15200"/>
            </a:xfrm>
            <a:custGeom>
              <a:rect b="b" l="l" r="r" t="t"/>
              <a:pathLst>
                <a:path extrusionOk="0" h="608" w="120">
                  <a:moveTo>
                    <a:pt x="96" y="0"/>
                  </a:moveTo>
                  <a:cubicBezTo>
                    <a:pt x="84" y="0"/>
                    <a:pt x="84" y="12"/>
                    <a:pt x="84" y="24"/>
                  </a:cubicBezTo>
                  <a:lnTo>
                    <a:pt x="1" y="608"/>
                  </a:lnTo>
                  <a:lnTo>
                    <a:pt x="49" y="608"/>
                  </a:lnTo>
                  <a:lnTo>
                    <a:pt x="120" y="24"/>
                  </a:lnTo>
                  <a:cubicBezTo>
                    <a:pt x="120" y="12"/>
                    <a:pt x="108" y="12"/>
                    <a:pt x="96" y="0"/>
                  </a:cubicBezTo>
                  <a:close/>
                </a:path>
              </a:pathLst>
            </a:custGeom>
            <a:solidFill>
              <a:srgbClr val="1418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9"/>
            <p:cNvSpPr/>
            <p:nvPr/>
          </p:nvSpPr>
          <p:spPr>
            <a:xfrm>
              <a:off x="3424975" y="2191050"/>
              <a:ext cx="10750" cy="70275"/>
            </a:xfrm>
            <a:custGeom>
              <a:rect b="b" l="l" r="r" t="t"/>
              <a:pathLst>
                <a:path extrusionOk="0" h="2811" w="430">
                  <a:moveTo>
                    <a:pt x="1" y="1"/>
                  </a:moveTo>
                  <a:lnTo>
                    <a:pt x="393" y="2810"/>
                  </a:lnTo>
                  <a:lnTo>
                    <a:pt x="429" y="2810"/>
                  </a:lnTo>
                  <a:lnTo>
                    <a:pt x="4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9"/>
            <p:cNvSpPr/>
            <p:nvPr/>
          </p:nvSpPr>
          <p:spPr>
            <a:xfrm>
              <a:off x="3422900" y="2175575"/>
              <a:ext cx="3300" cy="15500"/>
            </a:xfrm>
            <a:custGeom>
              <a:rect b="b" l="l" r="r" t="t"/>
              <a:pathLst>
                <a:path extrusionOk="0" h="620" w="132">
                  <a:moveTo>
                    <a:pt x="24" y="0"/>
                  </a:moveTo>
                  <a:cubicBezTo>
                    <a:pt x="12" y="12"/>
                    <a:pt x="0" y="12"/>
                    <a:pt x="12" y="24"/>
                  </a:cubicBezTo>
                  <a:lnTo>
                    <a:pt x="84" y="620"/>
                  </a:lnTo>
                  <a:lnTo>
                    <a:pt x="131" y="620"/>
                  </a:lnTo>
                  <a:lnTo>
                    <a:pt x="48" y="24"/>
                  </a:lnTo>
                  <a:cubicBezTo>
                    <a:pt x="48" y="12"/>
                    <a:pt x="36" y="0"/>
                    <a:pt x="24" y="0"/>
                  </a:cubicBezTo>
                  <a:close/>
                </a:path>
              </a:pathLst>
            </a:custGeom>
            <a:solidFill>
              <a:srgbClr val="0500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9"/>
            <p:cNvSpPr/>
            <p:nvPr/>
          </p:nvSpPr>
          <p:spPr>
            <a:xfrm>
              <a:off x="3422900" y="2175575"/>
              <a:ext cx="3300" cy="15500"/>
            </a:xfrm>
            <a:custGeom>
              <a:rect b="b" l="l" r="r" t="t"/>
              <a:pathLst>
                <a:path extrusionOk="0" h="620" w="132">
                  <a:moveTo>
                    <a:pt x="48" y="24"/>
                  </a:moveTo>
                  <a:cubicBezTo>
                    <a:pt x="48" y="12"/>
                    <a:pt x="36" y="0"/>
                    <a:pt x="24" y="0"/>
                  </a:cubicBezTo>
                  <a:cubicBezTo>
                    <a:pt x="12" y="12"/>
                    <a:pt x="0" y="12"/>
                    <a:pt x="12" y="24"/>
                  </a:cubicBezTo>
                  <a:lnTo>
                    <a:pt x="84" y="620"/>
                  </a:lnTo>
                  <a:lnTo>
                    <a:pt x="131" y="620"/>
                  </a:lnTo>
                  <a:close/>
                </a:path>
              </a:pathLst>
            </a:custGeom>
            <a:solidFill>
              <a:srgbClr val="DFE4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9"/>
            <p:cNvSpPr/>
            <p:nvPr/>
          </p:nvSpPr>
          <p:spPr>
            <a:xfrm>
              <a:off x="3422900" y="2175575"/>
              <a:ext cx="3300" cy="15500"/>
            </a:xfrm>
            <a:custGeom>
              <a:rect b="b" l="l" r="r" t="t"/>
              <a:pathLst>
                <a:path extrusionOk="0" h="620" w="132">
                  <a:moveTo>
                    <a:pt x="24" y="0"/>
                  </a:moveTo>
                  <a:cubicBezTo>
                    <a:pt x="12" y="12"/>
                    <a:pt x="0" y="12"/>
                    <a:pt x="12" y="24"/>
                  </a:cubicBezTo>
                  <a:lnTo>
                    <a:pt x="84" y="620"/>
                  </a:lnTo>
                  <a:lnTo>
                    <a:pt x="131" y="620"/>
                  </a:lnTo>
                  <a:lnTo>
                    <a:pt x="48" y="24"/>
                  </a:lnTo>
                  <a:cubicBezTo>
                    <a:pt x="48" y="12"/>
                    <a:pt x="36" y="0"/>
                    <a:pt x="24" y="0"/>
                  </a:cubicBezTo>
                  <a:close/>
                </a:path>
              </a:pathLst>
            </a:custGeom>
            <a:solidFill>
              <a:srgbClr val="1418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9"/>
            <p:cNvSpPr/>
            <p:nvPr/>
          </p:nvSpPr>
          <p:spPr>
            <a:xfrm>
              <a:off x="3478550" y="2187775"/>
              <a:ext cx="13125" cy="75025"/>
            </a:xfrm>
            <a:custGeom>
              <a:rect b="b" l="l" r="r" t="t"/>
              <a:pathLst>
                <a:path extrusionOk="0" h="3001" w="525">
                  <a:moveTo>
                    <a:pt x="525" y="1"/>
                  </a:moveTo>
                  <a:lnTo>
                    <a:pt x="489" y="24"/>
                  </a:lnTo>
                  <a:lnTo>
                    <a:pt x="1" y="3001"/>
                  </a:lnTo>
                  <a:lnTo>
                    <a:pt x="36" y="3001"/>
                  </a:lnTo>
                  <a:lnTo>
                    <a:pt x="52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9"/>
            <p:cNvSpPr/>
            <p:nvPr/>
          </p:nvSpPr>
          <p:spPr>
            <a:xfrm>
              <a:off x="3490750" y="2174975"/>
              <a:ext cx="3000" cy="13125"/>
            </a:xfrm>
            <a:custGeom>
              <a:rect b="b" l="l" r="r" t="t"/>
              <a:pathLst>
                <a:path extrusionOk="0" h="525" w="120">
                  <a:moveTo>
                    <a:pt x="96" y="1"/>
                  </a:moveTo>
                  <a:cubicBezTo>
                    <a:pt x="84" y="1"/>
                    <a:pt x="84" y="13"/>
                    <a:pt x="84" y="24"/>
                  </a:cubicBezTo>
                  <a:lnTo>
                    <a:pt x="1" y="524"/>
                  </a:lnTo>
                  <a:lnTo>
                    <a:pt x="37" y="524"/>
                  </a:lnTo>
                  <a:lnTo>
                    <a:pt x="120" y="24"/>
                  </a:lnTo>
                  <a:cubicBezTo>
                    <a:pt x="120" y="13"/>
                    <a:pt x="108" y="1"/>
                    <a:pt x="96" y="1"/>
                  </a:cubicBezTo>
                  <a:close/>
                </a:path>
              </a:pathLst>
            </a:custGeom>
            <a:solidFill>
              <a:srgbClr val="0500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9"/>
            <p:cNvSpPr/>
            <p:nvPr/>
          </p:nvSpPr>
          <p:spPr>
            <a:xfrm>
              <a:off x="3490750" y="2174975"/>
              <a:ext cx="3000" cy="13125"/>
            </a:xfrm>
            <a:custGeom>
              <a:rect b="b" l="l" r="r" t="t"/>
              <a:pathLst>
                <a:path extrusionOk="0" h="525" w="120">
                  <a:moveTo>
                    <a:pt x="120" y="24"/>
                  </a:moveTo>
                  <a:cubicBezTo>
                    <a:pt x="120" y="13"/>
                    <a:pt x="108" y="1"/>
                    <a:pt x="96" y="1"/>
                  </a:cubicBezTo>
                  <a:cubicBezTo>
                    <a:pt x="84" y="1"/>
                    <a:pt x="84" y="13"/>
                    <a:pt x="84" y="24"/>
                  </a:cubicBezTo>
                  <a:lnTo>
                    <a:pt x="1" y="524"/>
                  </a:lnTo>
                  <a:lnTo>
                    <a:pt x="37" y="524"/>
                  </a:lnTo>
                  <a:close/>
                </a:path>
              </a:pathLst>
            </a:custGeom>
            <a:solidFill>
              <a:srgbClr val="DFE4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9"/>
            <p:cNvSpPr/>
            <p:nvPr/>
          </p:nvSpPr>
          <p:spPr>
            <a:xfrm>
              <a:off x="3490750" y="2174975"/>
              <a:ext cx="3000" cy="13125"/>
            </a:xfrm>
            <a:custGeom>
              <a:rect b="b" l="l" r="r" t="t"/>
              <a:pathLst>
                <a:path extrusionOk="0" h="525" w="120">
                  <a:moveTo>
                    <a:pt x="96" y="1"/>
                  </a:moveTo>
                  <a:cubicBezTo>
                    <a:pt x="84" y="1"/>
                    <a:pt x="84" y="13"/>
                    <a:pt x="84" y="24"/>
                  </a:cubicBezTo>
                  <a:lnTo>
                    <a:pt x="1" y="524"/>
                  </a:lnTo>
                  <a:lnTo>
                    <a:pt x="37" y="524"/>
                  </a:lnTo>
                  <a:lnTo>
                    <a:pt x="120" y="24"/>
                  </a:lnTo>
                  <a:cubicBezTo>
                    <a:pt x="120" y="13"/>
                    <a:pt x="108" y="1"/>
                    <a:pt x="96" y="1"/>
                  </a:cubicBezTo>
                  <a:close/>
                </a:path>
              </a:pathLst>
            </a:custGeom>
            <a:solidFill>
              <a:srgbClr val="1418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9"/>
            <p:cNvSpPr/>
            <p:nvPr/>
          </p:nvSpPr>
          <p:spPr>
            <a:xfrm>
              <a:off x="3399075" y="2188075"/>
              <a:ext cx="13725" cy="75925"/>
            </a:xfrm>
            <a:custGeom>
              <a:rect b="b" l="l" r="r" t="t"/>
              <a:pathLst>
                <a:path extrusionOk="0" h="3037" w="549">
                  <a:moveTo>
                    <a:pt x="1" y="0"/>
                  </a:moveTo>
                  <a:lnTo>
                    <a:pt x="501" y="3037"/>
                  </a:lnTo>
                  <a:lnTo>
                    <a:pt x="548" y="3037"/>
                  </a:lnTo>
                  <a:lnTo>
                    <a:pt x="48" y="1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9"/>
            <p:cNvSpPr/>
            <p:nvPr/>
          </p:nvSpPr>
          <p:spPr>
            <a:xfrm>
              <a:off x="3397000" y="2175275"/>
              <a:ext cx="3300" cy="13125"/>
            </a:xfrm>
            <a:custGeom>
              <a:rect b="b" l="l" r="r" t="t"/>
              <a:pathLst>
                <a:path extrusionOk="0" h="525" w="132">
                  <a:moveTo>
                    <a:pt x="24" y="1"/>
                  </a:moveTo>
                  <a:cubicBezTo>
                    <a:pt x="12" y="1"/>
                    <a:pt x="0" y="12"/>
                    <a:pt x="12" y="24"/>
                  </a:cubicBezTo>
                  <a:lnTo>
                    <a:pt x="84" y="512"/>
                  </a:lnTo>
                  <a:lnTo>
                    <a:pt x="131" y="524"/>
                  </a:lnTo>
                  <a:lnTo>
                    <a:pt x="48" y="12"/>
                  </a:lnTo>
                  <a:cubicBezTo>
                    <a:pt x="48" y="1"/>
                    <a:pt x="36" y="1"/>
                    <a:pt x="24" y="1"/>
                  </a:cubicBezTo>
                  <a:close/>
                </a:path>
              </a:pathLst>
            </a:custGeom>
            <a:solidFill>
              <a:srgbClr val="0500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9"/>
            <p:cNvSpPr/>
            <p:nvPr/>
          </p:nvSpPr>
          <p:spPr>
            <a:xfrm>
              <a:off x="3397000" y="2175275"/>
              <a:ext cx="3300" cy="13125"/>
            </a:xfrm>
            <a:custGeom>
              <a:rect b="b" l="l" r="r" t="t"/>
              <a:pathLst>
                <a:path extrusionOk="0" h="525" w="132">
                  <a:moveTo>
                    <a:pt x="48" y="12"/>
                  </a:moveTo>
                  <a:cubicBezTo>
                    <a:pt x="48" y="1"/>
                    <a:pt x="36" y="1"/>
                    <a:pt x="24" y="1"/>
                  </a:cubicBezTo>
                  <a:cubicBezTo>
                    <a:pt x="12" y="1"/>
                    <a:pt x="0" y="12"/>
                    <a:pt x="12" y="24"/>
                  </a:cubicBezTo>
                  <a:lnTo>
                    <a:pt x="84" y="512"/>
                  </a:lnTo>
                  <a:lnTo>
                    <a:pt x="131" y="524"/>
                  </a:lnTo>
                  <a:close/>
                </a:path>
              </a:pathLst>
            </a:custGeom>
            <a:solidFill>
              <a:srgbClr val="DFE4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9"/>
            <p:cNvSpPr/>
            <p:nvPr/>
          </p:nvSpPr>
          <p:spPr>
            <a:xfrm>
              <a:off x="3397000" y="2175275"/>
              <a:ext cx="3300" cy="13125"/>
            </a:xfrm>
            <a:custGeom>
              <a:rect b="b" l="l" r="r" t="t"/>
              <a:pathLst>
                <a:path extrusionOk="0" h="525" w="132">
                  <a:moveTo>
                    <a:pt x="24" y="1"/>
                  </a:moveTo>
                  <a:cubicBezTo>
                    <a:pt x="12" y="1"/>
                    <a:pt x="0" y="12"/>
                    <a:pt x="12" y="24"/>
                  </a:cubicBezTo>
                  <a:lnTo>
                    <a:pt x="84" y="512"/>
                  </a:lnTo>
                  <a:lnTo>
                    <a:pt x="131" y="524"/>
                  </a:lnTo>
                  <a:lnTo>
                    <a:pt x="48" y="12"/>
                  </a:lnTo>
                  <a:cubicBezTo>
                    <a:pt x="48" y="1"/>
                    <a:pt x="36" y="1"/>
                    <a:pt x="24" y="1"/>
                  </a:cubicBezTo>
                  <a:close/>
                </a:path>
              </a:pathLst>
            </a:custGeom>
            <a:solidFill>
              <a:srgbClr val="1418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9"/>
            <p:cNvSpPr/>
            <p:nvPr/>
          </p:nvSpPr>
          <p:spPr>
            <a:xfrm>
              <a:off x="3396100" y="2261000"/>
              <a:ext cx="104200" cy="28900"/>
            </a:xfrm>
            <a:custGeom>
              <a:rect b="b" l="l" r="r" t="t"/>
              <a:pathLst>
                <a:path extrusionOk="0" h="1156" w="4168">
                  <a:moveTo>
                    <a:pt x="2084" y="1"/>
                  </a:moveTo>
                  <a:cubicBezTo>
                    <a:pt x="1918" y="1"/>
                    <a:pt x="1751" y="1"/>
                    <a:pt x="1584" y="12"/>
                  </a:cubicBezTo>
                  <a:lnTo>
                    <a:pt x="1548" y="12"/>
                  </a:lnTo>
                  <a:cubicBezTo>
                    <a:pt x="1251" y="36"/>
                    <a:pt x="953" y="60"/>
                    <a:pt x="667" y="120"/>
                  </a:cubicBezTo>
                  <a:lnTo>
                    <a:pt x="620" y="120"/>
                  </a:lnTo>
                  <a:cubicBezTo>
                    <a:pt x="453" y="143"/>
                    <a:pt x="298" y="191"/>
                    <a:pt x="143" y="262"/>
                  </a:cubicBezTo>
                  <a:lnTo>
                    <a:pt x="108" y="286"/>
                  </a:lnTo>
                  <a:cubicBezTo>
                    <a:pt x="48" y="322"/>
                    <a:pt x="1" y="370"/>
                    <a:pt x="13" y="417"/>
                  </a:cubicBezTo>
                  <a:lnTo>
                    <a:pt x="84" y="1155"/>
                  </a:lnTo>
                  <a:cubicBezTo>
                    <a:pt x="84" y="953"/>
                    <a:pt x="977" y="774"/>
                    <a:pt x="2084" y="774"/>
                  </a:cubicBezTo>
                  <a:cubicBezTo>
                    <a:pt x="3191" y="774"/>
                    <a:pt x="4084" y="953"/>
                    <a:pt x="4084" y="1155"/>
                  </a:cubicBezTo>
                  <a:lnTo>
                    <a:pt x="4168" y="417"/>
                  </a:lnTo>
                  <a:cubicBezTo>
                    <a:pt x="4168" y="346"/>
                    <a:pt x="4073" y="274"/>
                    <a:pt x="3918" y="215"/>
                  </a:cubicBezTo>
                  <a:lnTo>
                    <a:pt x="3870" y="203"/>
                  </a:lnTo>
                  <a:cubicBezTo>
                    <a:pt x="3703" y="143"/>
                    <a:pt x="3525" y="108"/>
                    <a:pt x="3334" y="84"/>
                  </a:cubicBezTo>
                  <a:lnTo>
                    <a:pt x="3299" y="84"/>
                  </a:lnTo>
                  <a:cubicBezTo>
                    <a:pt x="3084" y="48"/>
                    <a:pt x="2822" y="24"/>
                    <a:pt x="2560" y="12"/>
                  </a:cubicBezTo>
                  <a:lnTo>
                    <a:pt x="2513" y="12"/>
                  </a:lnTo>
                  <a:cubicBezTo>
                    <a:pt x="2382" y="12"/>
                    <a:pt x="2239" y="1"/>
                    <a:pt x="208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860" name="Shape 860"/>
        <p:cNvGrpSpPr/>
        <p:nvPr/>
      </p:nvGrpSpPr>
      <p:grpSpPr>
        <a:xfrm>
          <a:off x="0" y="0"/>
          <a:ext cx="0" cy="0"/>
          <a:chOff x="0" y="0"/>
          <a:chExt cx="0" cy="0"/>
        </a:xfrm>
      </p:grpSpPr>
      <p:sp>
        <p:nvSpPr>
          <p:cNvPr id="861" name="Google Shape;861;p28"/>
          <p:cNvSpPr txBox="1"/>
          <p:nvPr>
            <p:ph type="title"/>
          </p:nvPr>
        </p:nvSpPr>
        <p:spPr>
          <a:xfrm>
            <a:off x="2360100" y="351990"/>
            <a:ext cx="4423800" cy="37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
              <a:t>Getting the data we need</a:t>
            </a:r>
            <a:endParaRPr/>
          </a:p>
        </p:txBody>
      </p:sp>
      <p:grpSp>
        <p:nvGrpSpPr>
          <p:cNvPr id="862" name="Google Shape;862;p28"/>
          <p:cNvGrpSpPr/>
          <p:nvPr/>
        </p:nvGrpSpPr>
        <p:grpSpPr>
          <a:xfrm>
            <a:off x="3054675" y="1310392"/>
            <a:ext cx="3072315" cy="2845561"/>
            <a:chOff x="3054675" y="1310392"/>
            <a:chExt cx="3072315" cy="2845561"/>
          </a:xfrm>
        </p:grpSpPr>
        <p:sp>
          <p:nvSpPr>
            <p:cNvPr id="863" name="Google Shape;863;p28"/>
            <p:cNvSpPr/>
            <p:nvPr/>
          </p:nvSpPr>
          <p:spPr>
            <a:xfrm>
              <a:off x="3054675" y="1310392"/>
              <a:ext cx="3072315" cy="2845561"/>
            </a:xfrm>
            <a:custGeom>
              <a:rect b="b" l="l" r="r" t="t"/>
              <a:pathLst>
                <a:path extrusionOk="0" h="71501" w="77189">
                  <a:moveTo>
                    <a:pt x="58292" y="0"/>
                  </a:moveTo>
                  <a:cubicBezTo>
                    <a:pt x="57121" y="0"/>
                    <a:pt x="55948" y="474"/>
                    <a:pt x="55090" y="1420"/>
                  </a:cubicBezTo>
                  <a:lnTo>
                    <a:pt x="55078" y="1432"/>
                  </a:lnTo>
                  <a:cubicBezTo>
                    <a:pt x="54340" y="2087"/>
                    <a:pt x="53816" y="2932"/>
                    <a:pt x="53531" y="3885"/>
                  </a:cubicBezTo>
                  <a:cubicBezTo>
                    <a:pt x="53304" y="4694"/>
                    <a:pt x="53138" y="5468"/>
                    <a:pt x="52971" y="6218"/>
                  </a:cubicBezTo>
                  <a:lnTo>
                    <a:pt x="52971" y="6242"/>
                  </a:lnTo>
                  <a:cubicBezTo>
                    <a:pt x="52912" y="6528"/>
                    <a:pt x="52852" y="6826"/>
                    <a:pt x="52781" y="7111"/>
                  </a:cubicBezTo>
                  <a:cubicBezTo>
                    <a:pt x="52638" y="7778"/>
                    <a:pt x="52483" y="8457"/>
                    <a:pt x="52328" y="9124"/>
                  </a:cubicBezTo>
                  <a:lnTo>
                    <a:pt x="52316" y="9171"/>
                  </a:lnTo>
                  <a:cubicBezTo>
                    <a:pt x="51995" y="10528"/>
                    <a:pt x="51685" y="11933"/>
                    <a:pt x="51352" y="13338"/>
                  </a:cubicBezTo>
                  <a:cubicBezTo>
                    <a:pt x="51138" y="13172"/>
                    <a:pt x="50959" y="13053"/>
                    <a:pt x="50816" y="12969"/>
                  </a:cubicBezTo>
                  <a:lnTo>
                    <a:pt x="50780" y="12945"/>
                  </a:lnTo>
                  <a:lnTo>
                    <a:pt x="50697" y="12886"/>
                  </a:lnTo>
                  <a:cubicBezTo>
                    <a:pt x="50649" y="12814"/>
                    <a:pt x="50590" y="12743"/>
                    <a:pt x="50530" y="12672"/>
                  </a:cubicBezTo>
                  <a:cubicBezTo>
                    <a:pt x="50352" y="12505"/>
                    <a:pt x="50256" y="12255"/>
                    <a:pt x="50280" y="12017"/>
                  </a:cubicBezTo>
                  <a:cubicBezTo>
                    <a:pt x="50304" y="10838"/>
                    <a:pt x="50304" y="9600"/>
                    <a:pt x="50280" y="7969"/>
                  </a:cubicBezTo>
                  <a:cubicBezTo>
                    <a:pt x="50221" y="4802"/>
                    <a:pt x="47970" y="2504"/>
                    <a:pt x="44780" y="2385"/>
                  </a:cubicBezTo>
                  <a:cubicBezTo>
                    <a:pt x="44488" y="2370"/>
                    <a:pt x="44197" y="2364"/>
                    <a:pt x="43906" y="2364"/>
                  </a:cubicBezTo>
                  <a:cubicBezTo>
                    <a:pt x="43459" y="2364"/>
                    <a:pt x="43012" y="2380"/>
                    <a:pt x="42565" y="2408"/>
                  </a:cubicBezTo>
                  <a:cubicBezTo>
                    <a:pt x="39719" y="2647"/>
                    <a:pt x="37302" y="3885"/>
                    <a:pt x="35564" y="6004"/>
                  </a:cubicBezTo>
                  <a:cubicBezTo>
                    <a:pt x="35362" y="6254"/>
                    <a:pt x="35171" y="6528"/>
                    <a:pt x="35016" y="6814"/>
                  </a:cubicBezTo>
                  <a:cubicBezTo>
                    <a:pt x="34766" y="7088"/>
                    <a:pt x="34552" y="7397"/>
                    <a:pt x="34374" y="7730"/>
                  </a:cubicBezTo>
                  <a:cubicBezTo>
                    <a:pt x="34290" y="7885"/>
                    <a:pt x="34183" y="8076"/>
                    <a:pt x="34064" y="8290"/>
                  </a:cubicBezTo>
                  <a:cubicBezTo>
                    <a:pt x="33647" y="8981"/>
                    <a:pt x="33290" y="9695"/>
                    <a:pt x="33004" y="10445"/>
                  </a:cubicBezTo>
                  <a:cubicBezTo>
                    <a:pt x="32945" y="10600"/>
                    <a:pt x="32897" y="10707"/>
                    <a:pt x="32861" y="10790"/>
                  </a:cubicBezTo>
                  <a:lnTo>
                    <a:pt x="32766" y="10767"/>
                  </a:lnTo>
                  <a:cubicBezTo>
                    <a:pt x="32659" y="10755"/>
                    <a:pt x="32564" y="10743"/>
                    <a:pt x="32469" y="10731"/>
                  </a:cubicBezTo>
                  <a:cubicBezTo>
                    <a:pt x="30999" y="8885"/>
                    <a:pt x="28879" y="7956"/>
                    <a:pt x="26166" y="7956"/>
                  </a:cubicBezTo>
                  <a:cubicBezTo>
                    <a:pt x="26132" y="7956"/>
                    <a:pt x="26097" y="7956"/>
                    <a:pt x="26063" y="7957"/>
                  </a:cubicBezTo>
                  <a:cubicBezTo>
                    <a:pt x="22944" y="7992"/>
                    <a:pt x="20550" y="9552"/>
                    <a:pt x="19324" y="12350"/>
                  </a:cubicBezTo>
                  <a:cubicBezTo>
                    <a:pt x="18241" y="14838"/>
                    <a:pt x="17038" y="17339"/>
                    <a:pt x="16002" y="19482"/>
                  </a:cubicBezTo>
                  <a:cubicBezTo>
                    <a:pt x="15978" y="19530"/>
                    <a:pt x="15955" y="19589"/>
                    <a:pt x="15919" y="19637"/>
                  </a:cubicBezTo>
                  <a:cubicBezTo>
                    <a:pt x="15871" y="19637"/>
                    <a:pt x="15824" y="19649"/>
                    <a:pt x="15776" y="19649"/>
                  </a:cubicBezTo>
                  <a:cubicBezTo>
                    <a:pt x="15290" y="19693"/>
                    <a:pt x="14805" y="19717"/>
                    <a:pt x="14319" y="19717"/>
                  </a:cubicBezTo>
                  <a:cubicBezTo>
                    <a:pt x="14150" y="19717"/>
                    <a:pt x="13981" y="19714"/>
                    <a:pt x="13811" y="19708"/>
                  </a:cubicBezTo>
                  <a:cubicBezTo>
                    <a:pt x="13740" y="19706"/>
                    <a:pt x="13669" y="19705"/>
                    <a:pt x="13598" y="19705"/>
                  </a:cubicBezTo>
                  <a:cubicBezTo>
                    <a:pt x="11401" y="19705"/>
                    <a:pt x="9309" y="20593"/>
                    <a:pt x="7787" y="22185"/>
                  </a:cubicBezTo>
                  <a:cubicBezTo>
                    <a:pt x="6430" y="23566"/>
                    <a:pt x="5037" y="24959"/>
                    <a:pt x="3727" y="26257"/>
                  </a:cubicBezTo>
                  <a:cubicBezTo>
                    <a:pt x="1679" y="28293"/>
                    <a:pt x="560" y="30757"/>
                    <a:pt x="500" y="33424"/>
                  </a:cubicBezTo>
                  <a:cubicBezTo>
                    <a:pt x="226" y="33996"/>
                    <a:pt x="84" y="34639"/>
                    <a:pt x="84" y="35281"/>
                  </a:cubicBezTo>
                  <a:cubicBezTo>
                    <a:pt x="84" y="35555"/>
                    <a:pt x="72" y="35865"/>
                    <a:pt x="60" y="36174"/>
                  </a:cubicBezTo>
                  <a:cubicBezTo>
                    <a:pt x="0" y="37186"/>
                    <a:pt x="36" y="38199"/>
                    <a:pt x="155" y="39211"/>
                  </a:cubicBezTo>
                  <a:cubicBezTo>
                    <a:pt x="322" y="40520"/>
                    <a:pt x="750" y="41616"/>
                    <a:pt x="1107" y="42592"/>
                  </a:cubicBezTo>
                  <a:cubicBezTo>
                    <a:pt x="1143" y="42687"/>
                    <a:pt x="1191" y="42794"/>
                    <a:pt x="1227" y="42901"/>
                  </a:cubicBezTo>
                  <a:cubicBezTo>
                    <a:pt x="1762" y="44342"/>
                    <a:pt x="2334" y="45783"/>
                    <a:pt x="2881" y="47164"/>
                  </a:cubicBezTo>
                  <a:lnTo>
                    <a:pt x="2929" y="47283"/>
                  </a:lnTo>
                  <a:cubicBezTo>
                    <a:pt x="3072" y="47652"/>
                    <a:pt x="3215" y="48009"/>
                    <a:pt x="3358" y="48366"/>
                  </a:cubicBezTo>
                  <a:cubicBezTo>
                    <a:pt x="3655" y="49117"/>
                    <a:pt x="3953" y="49855"/>
                    <a:pt x="4263" y="50641"/>
                  </a:cubicBezTo>
                  <a:lnTo>
                    <a:pt x="4560" y="51391"/>
                  </a:lnTo>
                  <a:cubicBezTo>
                    <a:pt x="4405" y="51843"/>
                    <a:pt x="4322" y="52331"/>
                    <a:pt x="4322" y="52807"/>
                  </a:cubicBezTo>
                  <a:lnTo>
                    <a:pt x="4322" y="53641"/>
                  </a:lnTo>
                  <a:lnTo>
                    <a:pt x="4322" y="55320"/>
                  </a:lnTo>
                  <a:cubicBezTo>
                    <a:pt x="4263" y="57772"/>
                    <a:pt x="5275" y="59332"/>
                    <a:pt x="6120" y="60201"/>
                  </a:cubicBezTo>
                  <a:cubicBezTo>
                    <a:pt x="6977" y="61082"/>
                    <a:pt x="8501" y="62130"/>
                    <a:pt x="10954" y="62142"/>
                  </a:cubicBezTo>
                  <a:cubicBezTo>
                    <a:pt x="11462" y="62146"/>
                    <a:pt x="11967" y="62147"/>
                    <a:pt x="12462" y="62147"/>
                  </a:cubicBezTo>
                  <a:cubicBezTo>
                    <a:pt x="13452" y="62147"/>
                    <a:pt x="14399" y="62142"/>
                    <a:pt x="15240" y="62142"/>
                  </a:cubicBezTo>
                  <a:cubicBezTo>
                    <a:pt x="18086" y="62130"/>
                    <a:pt x="20574" y="61023"/>
                    <a:pt x="22443" y="58951"/>
                  </a:cubicBezTo>
                  <a:cubicBezTo>
                    <a:pt x="23432" y="57856"/>
                    <a:pt x="24515" y="56689"/>
                    <a:pt x="25944" y="55177"/>
                  </a:cubicBezTo>
                  <a:cubicBezTo>
                    <a:pt x="26334" y="54776"/>
                    <a:pt x="26588" y="54687"/>
                    <a:pt x="26941" y="54687"/>
                  </a:cubicBezTo>
                  <a:cubicBezTo>
                    <a:pt x="26965" y="54687"/>
                    <a:pt x="26990" y="54688"/>
                    <a:pt x="27015" y="54689"/>
                  </a:cubicBezTo>
                  <a:cubicBezTo>
                    <a:pt x="27539" y="54706"/>
                    <a:pt x="28081" y="54715"/>
                    <a:pt x="28664" y="54715"/>
                  </a:cubicBezTo>
                  <a:cubicBezTo>
                    <a:pt x="29248" y="54715"/>
                    <a:pt x="29873" y="54706"/>
                    <a:pt x="30564" y="54689"/>
                  </a:cubicBezTo>
                  <a:cubicBezTo>
                    <a:pt x="30623" y="54689"/>
                    <a:pt x="30694" y="54689"/>
                    <a:pt x="30754" y="54701"/>
                  </a:cubicBezTo>
                  <a:cubicBezTo>
                    <a:pt x="31599" y="55534"/>
                    <a:pt x="32421" y="56403"/>
                    <a:pt x="33302" y="57308"/>
                  </a:cubicBezTo>
                  <a:cubicBezTo>
                    <a:pt x="33719" y="57760"/>
                    <a:pt x="34135" y="58189"/>
                    <a:pt x="34564" y="58630"/>
                  </a:cubicBezTo>
                  <a:cubicBezTo>
                    <a:pt x="34766" y="58832"/>
                    <a:pt x="34957" y="59022"/>
                    <a:pt x="35147" y="59189"/>
                  </a:cubicBezTo>
                  <a:lnTo>
                    <a:pt x="35171" y="59213"/>
                  </a:lnTo>
                  <a:lnTo>
                    <a:pt x="35433" y="59463"/>
                  </a:lnTo>
                  <a:cubicBezTo>
                    <a:pt x="35814" y="59820"/>
                    <a:pt x="36267" y="60106"/>
                    <a:pt x="36755" y="60308"/>
                  </a:cubicBezTo>
                  <a:cubicBezTo>
                    <a:pt x="37445" y="60713"/>
                    <a:pt x="38219" y="60975"/>
                    <a:pt x="39017" y="61058"/>
                  </a:cubicBezTo>
                  <a:cubicBezTo>
                    <a:pt x="40112" y="61166"/>
                    <a:pt x="41208" y="61225"/>
                    <a:pt x="42303" y="61225"/>
                  </a:cubicBezTo>
                  <a:cubicBezTo>
                    <a:pt x="46173" y="61213"/>
                    <a:pt x="48173" y="59213"/>
                    <a:pt x="49149" y="57677"/>
                  </a:cubicBezTo>
                  <a:cubicBezTo>
                    <a:pt x="49280" y="57915"/>
                    <a:pt x="49399" y="58165"/>
                    <a:pt x="49518" y="58403"/>
                  </a:cubicBezTo>
                  <a:cubicBezTo>
                    <a:pt x="49911" y="59177"/>
                    <a:pt x="50328" y="59975"/>
                    <a:pt x="50709" y="60749"/>
                  </a:cubicBezTo>
                  <a:cubicBezTo>
                    <a:pt x="51983" y="63356"/>
                    <a:pt x="54257" y="64797"/>
                    <a:pt x="57126" y="64833"/>
                  </a:cubicBezTo>
                  <a:lnTo>
                    <a:pt x="57269" y="64833"/>
                  </a:lnTo>
                  <a:cubicBezTo>
                    <a:pt x="57876" y="64833"/>
                    <a:pt x="58543" y="64845"/>
                    <a:pt x="59234" y="64845"/>
                  </a:cubicBezTo>
                  <a:lnTo>
                    <a:pt x="59174" y="65333"/>
                  </a:lnTo>
                  <a:cubicBezTo>
                    <a:pt x="58841" y="68178"/>
                    <a:pt x="60555" y="70643"/>
                    <a:pt x="63341" y="71322"/>
                  </a:cubicBezTo>
                  <a:cubicBezTo>
                    <a:pt x="63830" y="71441"/>
                    <a:pt x="64342" y="71500"/>
                    <a:pt x="64854" y="71500"/>
                  </a:cubicBezTo>
                  <a:cubicBezTo>
                    <a:pt x="67342" y="71500"/>
                    <a:pt x="69414" y="70167"/>
                    <a:pt x="70211" y="68071"/>
                  </a:cubicBezTo>
                  <a:cubicBezTo>
                    <a:pt x="70247" y="68047"/>
                    <a:pt x="70295" y="68012"/>
                    <a:pt x="70354" y="67976"/>
                  </a:cubicBezTo>
                  <a:cubicBezTo>
                    <a:pt x="72700" y="66392"/>
                    <a:pt x="73712" y="63856"/>
                    <a:pt x="73176" y="60820"/>
                  </a:cubicBezTo>
                  <a:cubicBezTo>
                    <a:pt x="73152" y="60677"/>
                    <a:pt x="73128" y="60546"/>
                    <a:pt x="73093" y="60416"/>
                  </a:cubicBezTo>
                  <a:cubicBezTo>
                    <a:pt x="73081" y="60213"/>
                    <a:pt x="73069" y="60011"/>
                    <a:pt x="73045" y="59820"/>
                  </a:cubicBezTo>
                  <a:lnTo>
                    <a:pt x="73045" y="59546"/>
                  </a:lnTo>
                  <a:lnTo>
                    <a:pt x="73045" y="59487"/>
                  </a:lnTo>
                  <a:cubicBezTo>
                    <a:pt x="73081" y="58784"/>
                    <a:pt x="72997" y="58082"/>
                    <a:pt x="72783" y="57415"/>
                  </a:cubicBezTo>
                  <a:cubicBezTo>
                    <a:pt x="72700" y="57141"/>
                    <a:pt x="72593" y="56867"/>
                    <a:pt x="72462" y="56617"/>
                  </a:cubicBezTo>
                  <a:lnTo>
                    <a:pt x="72795" y="55796"/>
                  </a:lnTo>
                  <a:cubicBezTo>
                    <a:pt x="73783" y="53379"/>
                    <a:pt x="74795" y="50891"/>
                    <a:pt x="75855" y="48485"/>
                  </a:cubicBezTo>
                  <a:cubicBezTo>
                    <a:pt x="77188" y="45378"/>
                    <a:pt x="77117" y="42461"/>
                    <a:pt x="77046" y="39889"/>
                  </a:cubicBezTo>
                  <a:cubicBezTo>
                    <a:pt x="77034" y="39175"/>
                    <a:pt x="76831" y="38472"/>
                    <a:pt x="76474" y="37853"/>
                  </a:cubicBezTo>
                  <a:cubicBezTo>
                    <a:pt x="76462" y="35317"/>
                    <a:pt x="76474" y="32722"/>
                    <a:pt x="76474" y="30424"/>
                  </a:cubicBezTo>
                  <a:lnTo>
                    <a:pt x="76474" y="27173"/>
                  </a:lnTo>
                  <a:cubicBezTo>
                    <a:pt x="76474" y="24221"/>
                    <a:pt x="74914" y="21887"/>
                    <a:pt x="72200" y="20756"/>
                  </a:cubicBezTo>
                  <a:cubicBezTo>
                    <a:pt x="71640" y="20518"/>
                    <a:pt x="71092" y="20303"/>
                    <a:pt x="70557" y="20089"/>
                  </a:cubicBezTo>
                  <a:lnTo>
                    <a:pt x="70509" y="20065"/>
                  </a:lnTo>
                  <a:cubicBezTo>
                    <a:pt x="69795" y="19780"/>
                    <a:pt x="69128" y="19506"/>
                    <a:pt x="68461" y="19232"/>
                  </a:cubicBezTo>
                  <a:cubicBezTo>
                    <a:pt x="68044" y="19053"/>
                    <a:pt x="67973" y="18958"/>
                    <a:pt x="67902" y="18518"/>
                  </a:cubicBezTo>
                  <a:lnTo>
                    <a:pt x="67771" y="17720"/>
                  </a:lnTo>
                  <a:cubicBezTo>
                    <a:pt x="67497" y="16065"/>
                    <a:pt x="67211" y="14338"/>
                    <a:pt x="66878" y="12612"/>
                  </a:cubicBezTo>
                  <a:cubicBezTo>
                    <a:pt x="66532" y="11029"/>
                    <a:pt x="65532" y="9671"/>
                    <a:pt x="64115" y="8885"/>
                  </a:cubicBezTo>
                  <a:cubicBezTo>
                    <a:pt x="63782" y="7195"/>
                    <a:pt x="63437" y="5623"/>
                    <a:pt x="63091" y="4087"/>
                  </a:cubicBezTo>
                  <a:cubicBezTo>
                    <a:pt x="62841" y="3075"/>
                    <a:pt x="62294" y="2170"/>
                    <a:pt x="61532" y="1468"/>
                  </a:cubicBezTo>
                  <a:lnTo>
                    <a:pt x="61520" y="1456"/>
                  </a:lnTo>
                  <a:cubicBezTo>
                    <a:pt x="60663" y="486"/>
                    <a:pt x="59478" y="0"/>
                    <a:pt x="5829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28"/>
            <p:cNvSpPr/>
            <p:nvPr/>
          </p:nvSpPr>
          <p:spPr>
            <a:xfrm>
              <a:off x="5559795" y="3704586"/>
              <a:ext cx="246044" cy="297183"/>
            </a:xfrm>
            <a:custGeom>
              <a:rect b="b" l="l" r="r" t="t"/>
              <a:pathLst>
                <a:path extrusionOk="0" h="9205" w="7621">
                  <a:moveTo>
                    <a:pt x="6251" y="1"/>
                  </a:moveTo>
                  <a:cubicBezTo>
                    <a:pt x="5882" y="1"/>
                    <a:pt x="5537" y="144"/>
                    <a:pt x="5275" y="394"/>
                  </a:cubicBezTo>
                  <a:lnTo>
                    <a:pt x="4263" y="1417"/>
                  </a:lnTo>
                  <a:cubicBezTo>
                    <a:pt x="4001" y="1668"/>
                    <a:pt x="3656" y="1810"/>
                    <a:pt x="3299" y="1810"/>
                  </a:cubicBezTo>
                  <a:lnTo>
                    <a:pt x="1620" y="1810"/>
                  </a:lnTo>
                  <a:cubicBezTo>
                    <a:pt x="667" y="1810"/>
                    <a:pt x="1" y="2763"/>
                    <a:pt x="334" y="3656"/>
                  </a:cubicBezTo>
                  <a:lnTo>
                    <a:pt x="572" y="4323"/>
                  </a:lnTo>
                  <a:cubicBezTo>
                    <a:pt x="644" y="4501"/>
                    <a:pt x="667" y="4704"/>
                    <a:pt x="656" y="4894"/>
                  </a:cubicBezTo>
                  <a:lnTo>
                    <a:pt x="441" y="7740"/>
                  </a:lnTo>
                  <a:cubicBezTo>
                    <a:pt x="382" y="8525"/>
                    <a:pt x="1013" y="9204"/>
                    <a:pt x="1810" y="9204"/>
                  </a:cubicBezTo>
                  <a:lnTo>
                    <a:pt x="2715" y="9204"/>
                  </a:lnTo>
                  <a:cubicBezTo>
                    <a:pt x="3275" y="9204"/>
                    <a:pt x="3775" y="8871"/>
                    <a:pt x="3989" y="8359"/>
                  </a:cubicBezTo>
                  <a:lnTo>
                    <a:pt x="4311" y="7585"/>
                  </a:lnTo>
                  <a:cubicBezTo>
                    <a:pt x="4358" y="7454"/>
                    <a:pt x="4430" y="7323"/>
                    <a:pt x="4525" y="7228"/>
                  </a:cubicBezTo>
                  <a:cubicBezTo>
                    <a:pt x="4573" y="7168"/>
                    <a:pt x="4620" y="7109"/>
                    <a:pt x="4680" y="7061"/>
                  </a:cubicBezTo>
                  <a:lnTo>
                    <a:pt x="7133" y="4966"/>
                  </a:lnTo>
                  <a:cubicBezTo>
                    <a:pt x="7442" y="4704"/>
                    <a:pt x="7621" y="4323"/>
                    <a:pt x="7609" y="3918"/>
                  </a:cubicBezTo>
                  <a:lnTo>
                    <a:pt x="7609" y="1358"/>
                  </a:lnTo>
                  <a:cubicBezTo>
                    <a:pt x="7609" y="608"/>
                    <a:pt x="7002" y="1"/>
                    <a:pt x="62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28"/>
            <p:cNvSpPr/>
            <p:nvPr/>
          </p:nvSpPr>
          <p:spPr>
            <a:xfrm>
              <a:off x="5675507" y="3809159"/>
              <a:ext cx="30412" cy="182991"/>
            </a:xfrm>
            <a:custGeom>
              <a:rect b="b" l="l" r="r" t="t"/>
              <a:pathLst>
                <a:path extrusionOk="0" h="5668" w="942">
                  <a:moveTo>
                    <a:pt x="941" y="0"/>
                  </a:moveTo>
                  <a:lnTo>
                    <a:pt x="0" y="12"/>
                  </a:lnTo>
                  <a:lnTo>
                    <a:pt x="0" y="5667"/>
                  </a:lnTo>
                  <a:cubicBezTo>
                    <a:pt x="179" y="5525"/>
                    <a:pt x="310" y="5334"/>
                    <a:pt x="405" y="5132"/>
                  </a:cubicBezTo>
                  <a:lnTo>
                    <a:pt x="727" y="4346"/>
                  </a:lnTo>
                  <a:cubicBezTo>
                    <a:pt x="774" y="4215"/>
                    <a:pt x="846" y="4096"/>
                    <a:pt x="941" y="3989"/>
                  </a:cubicBezTo>
                  <a:lnTo>
                    <a:pt x="94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28"/>
            <p:cNvSpPr/>
            <p:nvPr/>
          </p:nvSpPr>
          <p:spPr>
            <a:xfrm>
              <a:off x="5567866" y="3723440"/>
              <a:ext cx="118809" cy="76903"/>
            </a:xfrm>
            <a:custGeom>
              <a:rect b="b" l="l" r="r" t="t"/>
              <a:pathLst>
                <a:path extrusionOk="0" h="2382" w="3680">
                  <a:moveTo>
                    <a:pt x="1" y="0"/>
                  </a:moveTo>
                  <a:lnTo>
                    <a:pt x="13" y="2381"/>
                  </a:lnTo>
                  <a:lnTo>
                    <a:pt x="3680" y="2381"/>
                  </a:lnTo>
                  <a:lnTo>
                    <a:pt x="368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28"/>
            <p:cNvSpPr/>
            <p:nvPr/>
          </p:nvSpPr>
          <p:spPr>
            <a:xfrm>
              <a:off x="3168029" y="1598356"/>
              <a:ext cx="2788036" cy="2138106"/>
            </a:xfrm>
            <a:custGeom>
              <a:rect b="b" l="l" r="r" t="t"/>
              <a:pathLst>
                <a:path extrusionOk="0" h="66226" w="86357">
                  <a:moveTo>
                    <a:pt x="68218" y="0"/>
                  </a:moveTo>
                  <a:cubicBezTo>
                    <a:pt x="67604" y="0"/>
                    <a:pt x="66990" y="373"/>
                    <a:pt x="66819" y="1123"/>
                  </a:cubicBezTo>
                  <a:lnTo>
                    <a:pt x="63592" y="15196"/>
                  </a:lnTo>
                  <a:cubicBezTo>
                    <a:pt x="63330" y="16315"/>
                    <a:pt x="62354" y="17101"/>
                    <a:pt x="61211" y="17101"/>
                  </a:cubicBezTo>
                  <a:lnTo>
                    <a:pt x="59151" y="17101"/>
                  </a:lnTo>
                  <a:cubicBezTo>
                    <a:pt x="58568" y="17101"/>
                    <a:pt x="57984" y="16886"/>
                    <a:pt x="57544" y="16505"/>
                  </a:cubicBezTo>
                  <a:lnTo>
                    <a:pt x="55270" y="14517"/>
                  </a:lnTo>
                  <a:cubicBezTo>
                    <a:pt x="54210" y="13577"/>
                    <a:pt x="53603" y="12231"/>
                    <a:pt x="53603" y="10826"/>
                  </a:cubicBezTo>
                  <a:lnTo>
                    <a:pt x="53603" y="5314"/>
                  </a:lnTo>
                  <a:cubicBezTo>
                    <a:pt x="53603" y="4063"/>
                    <a:pt x="52579" y="3040"/>
                    <a:pt x="51329" y="3040"/>
                  </a:cubicBezTo>
                  <a:lnTo>
                    <a:pt x="49483" y="3040"/>
                  </a:lnTo>
                  <a:cubicBezTo>
                    <a:pt x="46483" y="3040"/>
                    <a:pt x="43721" y="4706"/>
                    <a:pt x="42340" y="7373"/>
                  </a:cubicBezTo>
                  <a:lnTo>
                    <a:pt x="39958" y="11957"/>
                  </a:lnTo>
                  <a:cubicBezTo>
                    <a:pt x="39470" y="12886"/>
                    <a:pt x="38506" y="13481"/>
                    <a:pt x="37446" y="13481"/>
                  </a:cubicBezTo>
                  <a:lnTo>
                    <a:pt x="35101" y="13481"/>
                  </a:lnTo>
                  <a:cubicBezTo>
                    <a:pt x="34327" y="13481"/>
                    <a:pt x="33589" y="13160"/>
                    <a:pt x="33053" y="12600"/>
                  </a:cubicBezTo>
                  <a:lnTo>
                    <a:pt x="31684" y="11171"/>
                  </a:lnTo>
                  <a:cubicBezTo>
                    <a:pt x="31052" y="10517"/>
                    <a:pt x="30183" y="10148"/>
                    <a:pt x="29278" y="10148"/>
                  </a:cubicBezTo>
                  <a:lnTo>
                    <a:pt x="27171" y="10148"/>
                  </a:lnTo>
                  <a:cubicBezTo>
                    <a:pt x="25873" y="10148"/>
                    <a:pt x="24695" y="10898"/>
                    <a:pt x="24147" y="12064"/>
                  </a:cubicBezTo>
                  <a:lnTo>
                    <a:pt x="19622" y="21816"/>
                  </a:lnTo>
                  <a:cubicBezTo>
                    <a:pt x="18777" y="23625"/>
                    <a:pt x="16955" y="24780"/>
                    <a:pt x="14955" y="24780"/>
                  </a:cubicBezTo>
                  <a:lnTo>
                    <a:pt x="12241" y="24780"/>
                  </a:lnTo>
                  <a:cubicBezTo>
                    <a:pt x="10883" y="24780"/>
                    <a:pt x="9574" y="25328"/>
                    <a:pt x="8609" y="26292"/>
                  </a:cubicBezTo>
                  <a:lnTo>
                    <a:pt x="3001" y="31900"/>
                  </a:lnTo>
                  <a:cubicBezTo>
                    <a:pt x="715" y="34174"/>
                    <a:pt x="1" y="37591"/>
                    <a:pt x="1180" y="40592"/>
                  </a:cubicBezTo>
                  <a:lnTo>
                    <a:pt x="6228" y="53510"/>
                  </a:lnTo>
                  <a:cubicBezTo>
                    <a:pt x="6680" y="54689"/>
                    <a:pt x="6788" y="55986"/>
                    <a:pt x="6526" y="57237"/>
                  </a:cubicBezTo>
                  <a:lnTo>
                    <a:pt x="6037" y="59499"/>
                  </a:lnTo>
                  <a:cubicBezTo>
                    <a:pt x="5680" y="61178"/>
                    <a:pt x="6954" y="62749"/>
                    <a:pt x="8669" y="62749"/>
                  </a:cubicBezTo>
                  <a:lnTo>
                    <a:pt x="14717" y="62749"/>
                  </a:lnTo>
                  <a:cubicBezTo>
                    <a:pt x="14738" y="62749"/>
                    <a:pt x="14759" y="62750"/>
                    <a:pt x="14780" y="62750"/>
                  </a:cubicBezTo>
                  <a:cubicBezTo>
                    <a:pt x="15758" y="62750"/>
                    <a:pt x="16724" y="62477"/>
                    <a:pt x="17575" y="61987"/>
                  </a:cubicBezTo>
                  <a:cubicBezTo>
                    <a:pt x="18051" y="61701"/>
                    <a:pt x="18491" y="61356"/>
                    <a:pt x="18872" y="60951"/>
                  </a:cubicBezTo>
                  <a:lnTo>
                    <a:pt x="24064" y="55415"/>
                  </a:lnTo>
                  <a:cubicBezTo>
                    <a:pt x="24814" y="54605"/>
                    <a:pt x="25766" y="54022"/>
                    <a:pt x="26838" y="53724"/>
                  </a:cubicBezTo>
                  <a:cubicBezTo>
                    <a:pt x="27385" y="53558"/>
                    <a:pt x="27957" y="53474"/>
                    <a:pt x="28528" y="53474"/>
                  </a:cubicBezTo>
                  <a:lnTo>
                    <a:pt x="33708" y="53474"/>
                  </a:lnTo>
                  <a:cubicBezTo>
                    <a:pt x="35398" y="53486"/>
                    <a:pt x="37018" y="54177"/>
                    <a:pt x="38172" y="55415"/>
                  </a:cubicBezTo>
                  <a:lnTo>
                    <a:pt x="42923" y="60463"/>
                  </a:lnTo>
                  <a:cubicBezTo>
                    <a:pt x="43090" y="60642"/>
                    <a:pt x="43280" y="60809"/>
                    <a:pt x="43483" y="60951"/>
                  </a:cubicBezTo>
                  <a:cubicBezTo>
                    <a:pt x="44090" y="61368"/>
                    <a:pt x="44816" y="61606"/>
                    <a:pt x="45554" y="61606"/>
                  </a:cubicBezTo>
                  <a:lnTo>
                    <a:pt x="48971" y="61606"/>
                  </a:lnTo>
                  <a:cubicBezTo>
                    <a:pt x="50305" y="61594"/>
                    <a:pt x="51531" y="60856"/>
                    <a:pt x="52162" y="59666"/>
                  </a:cubicBezTo>
                  <a:lnTo>
                    <a:pt x="53377" y="57403"/>
                  </a:lnTo>
                  <a:cubicBezTo>
                    <a:pt x="53853" y="56510"/>
                    <a:pt x="54770" y="55951"/>
                    <a:pt x="55782" y="55915"/>
                  </a:cubicBezTo>
                  <a:lnTo>
                    <a:pt x="57746" y="55915"/>
                  </a:lnTo>
                  <a:cubicBezTo>
                    <a:pt x="58818" y="55915"/>
                    <a:pt x="59794" y="56522"/>
                    <a:pt x="60282" y="57475"/>
                  </a:cubicBezTo>
                  <a:lnTo>
                    <a:pt x="63711" y="64214"/>
                  </a:lnTo>
                  <a:cubicBezTo>
                    <a:pt x="64330" y="65452"/>
                    <a:pt x="65604" y="66226"/>
                    <a:pt x="66986" y="66226"/>
                  </a:cubicBezTo>
                  <a:lnTo>
                    <a:pt x="75487" y="66226"/>
                  </a:lnTo>
                  <a:cubicBezTo>
                    <a:pt x="76427" y="66226"/>
                    <a:pt x="77332" y="65869"/>
                    <a:pt x="78011" y="65226"/>
                  </a:cubicBezTo>
                  <a:cubicBezTo>
                    <a:pt x="78392" y="64869"/>
                    <a:pt x="78689" y="64440"/>
                    <a:pt x="78892" y="63964"/>
                  </a:cubicBezTo>
                  <a:lnTo>
                    <a:pt x="85440" y="48259"/>
                  </a:lnTo>
                  <a:cubicBezTo>
                    <a:pt x="86036" y="46819"/>
                    <a:pt x="86345" y="45271"/>
                    <a:pt x="86357" y="43699"/>
                  </a:cubicBezTo>
                  <a:lnTo>
                    <a:pt x="86357" y="29305"/>
                  </a:lnTo>
                  <a:cubicBezTo>
                    <a:pt x="86345" y="27709"/>
                    <a:pt x="85369" y="26280"/>
                    <a:pt x="83892" y="25685"/>
                  </a:cubicBezTo>
                  <a:lnTo>
                    <a:pt x="79058" y="23756"/>
                  </a:lnTo>
                  <a:cubicBezTo>
                    <a:pt x="77284" y="23042"/>
                    <a:pt x="76010" y="21458"/>
                    <a:pt x="75689" y="19565"/>
                  </a:cubicBezTo>
                  <a:lnTo>
                    <a:pt x="74391" y="11743"/>
                  </a:lnTo>
                  <a:cubicBezTo>
                    <a:pt x="74332" y="11374"/>
                    <a:pt x="74141" y="11040"/>
                    <a:pt x="73855" y="10802"/>
                  </a:cubicBezTo>
                  <a:cubicBezTo>
                    <a:pt x="73570" y="10564"/>
                    <a:pt x="73213" y="10433"/>
                    <a:pt x="72843" y="10433"/>
                  </a:cubicBezTo>
                  <a:cubicBezTo>
                    <a:pt x="72093" y="10433"/>
                    <a:pt x="71450" y="9909"/>
                    <a:pt x="71296" y="9183"/>
                  </a:cubicBezTo>
                  <a:lnTo>
                    <a:pt x="69629" y="1146"/>
                  </a:lnTo>
                  <a:cubicBezTo>
                    <a:pt x="69467" y="384"/>
                    <a:pt x="68842" y="0"/>
                    <a:pt x="682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28"/>
            <p:cNvSpPr/>
            <p:nvPr/>
          </p:nvSpPr>
          <p:spPr>
            <a:xfrm>
              <a:off x="4337777" y="3064939"/>
              <a:ext cx="234131" cy="500902"/>
            </a:xfrm>
            <a:custGeom>
              <a:rect b="b" l="l" r="r" t="t"/>
              <a:pathLst>
                <a:path extrusionOk="0" h="15515" w="7252">
                  <a:moveTo>
                    <a:pt x="1" y="1"/>
                  </a:moveTo>
                  <a:lnTo>
                    <a:pt x="1" y="8597"/>
                  </a:lnTo>
                  <a:cubicBezTo>
                    <a:pt x="727" y="8930"/>
                    <a:pt x="1394" y="9395"/>
                    <a:pt x="1941" y="9978"/>
                  </a:cubicBezTo>
                  <a:lnTo>
                    <a:pt x="6692" y="15026"/>
                  </a:lnTo>
                  <a:cubicBezTo>
                    <a:pt x="6859" y="15205"/>
                    <a:pt x="7049" y="15372"/>
                    <a:pt x="7252" y="15514"/>
                  </a:cubicBezTo>
                  <a:lnTo>
                    <a:pt x="725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28"/>
            <p:cNvSpPr/>
            <p:nvPr/>
          </p:nvSpPr>
          <p:spPr>
            <a:xfrm>
              <a:off x="3735420" y="3067264"/>
              <a:ext cx="299088" cy="532412"/>
            </a:xfrm>
            <a:custGeom>
              <a:rect b="b" l="l" r="r" t="t"/>
              <a:pathLst>
                <a:path extrusionOk="0" h="16491" w="9264">
                  <a:moveTo>
                    <a:pt x="1" y="0"/>
                  </a:moveTo>
                  <a:lnTo>
                    <a:pt x="1" y="16490"/>
                  </a:lnTo>
                  <a:cubicBezTo>
                    <a:pt x="477" y="16204"/>
                    <a:pt x="917" y="15859"/>
                    <a:pt x="1298" y="15454"/>
                  </a:cubicBezTo>
                  <a:lnTo>
                    <a:pt x="6490" y="9918"/>
                  </a:lnTo>
                  <a:cubicBezTo>
                    <a:pt x="7240" y="9108"/>
                    <a:pt x="8192" y="8525"/>
                    <a:pt x="9264" y="8227"/>
                  </a:cubicBezTo>
                  <a:lnTo>
                    <a:pt x="926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28"/>
            <p:cNvSpPr/>
            <p:nvPr/>
          </p:nvSpPr>
          <p:spPr>
            <a:xfrm>
              <a:off x="4818674" y="3064939"/>
              <a:ext cx="150319" cy="498610"/>
            </a:xfrm>
            <a:custGeom>
              <a:rect b="b" l="l" r="r" t="t"/>
              <a:pathLst>
                <a:path extrusionOk="0" h="15444" w="4656">
                  <a:moveTo>
                    <a:pt x="0" y="1"/>
                  </a:moveTo>
                  <a:lnTo>
                    <a:pt x="0" y="15443"/>
                  </a:lnTo>
                  <a:cubicBezTo>
                    <a:pt x="429" y="15133"/>
                    <a:pt x="786" y="14717"/>
                    <a:pt x="1036" y="14252"/>
                  </a:cubicBezTo>
                  <a:lnTo>
                    <a:pt x="2251" y="11990"/>
                  </a:lnTo>
                  <a:cubicBezTo>
                    <a:pt x="2727" y="11097"/>
                    <a:pt x="3644" y="10538"/>
                    <a:pt x="4656" y="10502"/>
                  </a:cubicBezTo>
                  <a:lnTo>
                    <a:pt x="46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28"/>
            <p:cNvSpPr/>
            <p:nvPr/>
          </p:nvSpPr>
          <p:spPr>
            <a:xfrm>
              <a:off x="5091586" y="3151820"/>
              <a:ext cx="184541" cy="571638"/>
            </a:xfrm>
            <a:custGeom>
              <a:rect b="b" l="l" r="r" t="t"/>
              <a:pathLst>
                <a:path extrusionOk="0" h="17706" w="5716">
                  <a:moveTo>
                    <a:pt x="1" y="0"/>
                  </a:moveTo>
                  <a:lnTo>
                    <a:pt x="1" y="8478"/>
                  </a:lnTo>
                  <a:cubicBezTo>
                    <a:pt x="287" y="8728"/>
                    <a:pt x="537" y="9025"/>
                    <a:pt x="703" y="9371"/>
                  </a:cubicBezTo>
                  <a:lnTo>
                    <a:pt x="4132" y="16110"/>
                  </a:lnTo>
                  <a:cubicBezTo>
                    <a:pt x="4478" y="16788"/>
                    <a:pt x="5025" y="17348"/>
                    <a:pt x="5716" y="17705"/>
                  </a:cubicBezTo>
                  <a:lnTo>
                    <a:pt x="57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28"/>
            <p:cNvSpPr/>
            <p:nvPr/>
          </p:nvSpPr>
          <p:spPr>
            <a:xfrm>
              <a:off x="5686646" y="2688228"/>
              <a:ext cx="269483" cy="1016364"/>
            </a:xfrm>
            <a:custGeom>
              <a:rect b="b" l="l" r="r" t="t"/>
              <a:pathLst>
                <a:path extrusionOk="0" h="31481" w="8347">
                  <a:moveTo>
                    <a:pt x="1" y="1"/>
                  </a:moveTo>
                  <a:lnTo>
                    <a:pt x="1" y="31481"/>
                  </a:lnTo>
                  <a:cubicBezTo>
                    <a:pt x="382" y="31123"/>
                    <a:pt x="679" y="30695"/>
                    <a:pt x="882" y="30207"/>
                  </a:cubicBezTo>
                  <a:lnTo>
                    <a:pt x="7430" y="14502"/>
                  </a:lnTo>
                  <a:cubicBezTo>
                    <a:pt x="8026" y="13062"/>
                    <a:pt x="8335" y="11514"/>
                    <a:pt x="8347" y="9954"/>
                  </a:cubicBezTo>
                  <a:lnTo>
                    <a:pt x="834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28"/>
            <p:cNvSpPr/>
            <p:nvPr/>
          </p:nvSpPr>
          <p:spPr>
            <a:xfrm>
              <a:off x="3361001" y="3377078"/>
              <a:ext cx="107670" cy="164944"/>
            </a:xfrm>
            <a:custGeom>
              <a:rect b="b" l="l" r="r" t="t"/>
              <a:pathLst>
                <a:path extrusionOk="0" h="5109" w="3335">
                  <a:moveTo>
                    <a:pt x="1" y="1"/>
                  </a:moveTo>
                  <a:lnTo>
                    <a:pt x="1" y="5108"/>
                  </a:lnTo>
                  <a:lnTo>
                    <a:pt x="3335" y="5108"/>
                  </a:lnTo>
                  <a:lnTo>
                    <a:pt x="333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28"/>
            <p:cNvSpPr/>
            <p:nvPr/>
          </p:nvSpPr>
          <p:spPr>
            <a:xfrm>
              <a:off x="3188046" y="2622107"/>
              <a:ext cx="2767664" cy="185316"/>
            </a:xfrm>
            <a:custGeom>
              <a:rect b="b" l="l" r="r" t="t"/>
              <a:pathLst>
                <a:path extrusionOk="0" h="5740" w="85726">
                  <a:moveTo>
                    <a:pt x="0" y="1"/>
                  </a:moveTo>
                  <a:lnTo>
                    <a:pt x="0" y="5739"/>
                  </a:lnTo>
                  <a:lnTo>
                    <a:pt x="85725" y="5739"/>
                  </a:lnTo>
                  <a:lnTo>
                    <a:pt x="8572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28"/>
            <p:cNvSpPr/>
            <p:nvPr/>
          </p:nvSpPr>
          <p:spPr>
            <a:xfrm>
              <a:off x="3168417" y="1433537"/>
              <a:ext cx="2787293" cy="2138397"/>
            </a:xfrm>
            <a:custGeom>
              <a:rect b="b" l="l" r="r" t="t"/>
              <a:pathLst>
                <a:path extrusionOk="0" h="66235" w="86334">
                  <a:moveTo>
                    <a:pt x="68212" y="1"/>
                  </a:moveTo>
                  <a:cubicBezTo>
                    <a:pt x="67533" y="1"/>
                    <a:pt x="66950" y="465"/>
                    <a:pt x="66807" y="1120"/>
                  </a:cubicBezTo>
                  <a:lnTo>
                    <a:pt x="63580" y="15205"/>
                  </a:lnTo>
                  <a:cubicBezTo>
                    <a:pt x="63330" y="16312"/>
                    <a:pt x="62342" y="17098"/>
                    <a:pt x="61199" y="17110"/>
                  </a:cubicBezTo>
                  <a:lnTo>
                    <a:pt x="59139" y="17110"/>
                  </a:lnTo>
                  <a:cubicBezTo>
                    <a:pt x="58556" y="17110"/>
                    <a:pt x="57972" y="16896"/>
                    <a:pt x="57532" y="16503"/>
                  </a:cubicBezTo>
                  <a:lnTo>
                    <a:pt x="55258" y="14514"/>
                  </a:lnTo>
                  <a:cubicBezTo>
                    <a:pt x="54198" y="13586"/>
                    <a:pt x="53591" y="12240"/>
                    <a:pt x="53591" y="10823"/>
                  </a:cubicBezTo>
                  <a:lnTo>
                    <a:pt x="53591" y="5311"/>
                  </a:lnTo>
                  <a:cubicBezTo>
                    <a:pt x="53591" y="4061"/>
                    <a:pt x="52567" y="3037"/>
                    <a:pt x="51317" y="3037"/>
                  </a:cubicBezTo>
                  <a:lnTo>
                    <a:pt x="49471" y="3037"/>
                  </a:lnTo>
                  <a:cubicBezTo>
                    <a:pt x="46471" y="3037"/>
                    <a:pt x="43721" y="4716"/>
                    <a:pt x="42340" y="7371"/>
                  </a:cubicBezTo>
                  <a:lnTo>
                    <a:pt x="39946" y="11955"/>
                  </a:lnTo>
                  <a:cubicBezTo>
                    <a:pt x="39458" y="12895"/>
                    <a:pt x="38494" y="13478"/>
                    <a:pt x="37434" y="13478"/>
                  </a:cubicBezTo>
                  <a:lnTo>
                    <a:pt x="35089" y="13478"/>
                  </a:lnTo>
                  <a:cubicBezTo>
                    <a:pt x="34315" y="13478"/>
                    <a:pt x="33577" y="13169"/>
                    <a:pt x="33041" y="12609"/>
                  </a:cubicBezTo>
                  <a:lnTo>
                    <a:pt x="31672" y="11181"/>
                  </a:lnTo>
                  <a:cubicBezTo>
                    <a:pt x="31050" y="10536"/>
                    <a:pt x="30198" y="10156"/>
                    <a:pt x="29308" y="10156"/>
                  </a:cubicBezTo>
                  <a:cubicBezTo>
                    <a:pt x="29294" y="10156"/>
                    <a:pt x="29280" y="10156"/>
                    <a:pt x="29266" y="10157"/>
                  </a:cubicBezTo>
                  <a:lnTo>
                    <a:pt x="27159" y="10157"/>
                  </a:lnTo>
                  <a:cubicBezTo>
                    <a:pt x="27149" y="10157"/>
                    <a:pt x="27139" y="10157"/>
                    <a:pt x="27129" y="10157"/>
                  </a:cubicBezTo>
                  <a:cubicBezTo>
                    <a:pt x="25843" y="10157"/>
                    <a:pt x="24678" y="10904"/>
                    <a:pt x="24135" y="12062"/>
                  </a:cubicBezTo>
                  <a:lnTo>
                    <a:pt x="19610" y="21813"/>
                  </a:lnTo>
                  <a:cubicBezTo>
                    <a:pt x="18765" y="23623"/>
                    <a:pt x="16943" y="24778"/>
                    <a:pt x="14943" y="24778"/>
                  </a:cubicBezTo>
                  <a:lnTo>
                    <a:pt x="12241" y="24778"/>
                  </a:lnTo>
                  <a:cubicBezTo>
                    <a:pt x="10871" y="24778"/>
                    <a:pt x="9574" y="25325"/>
                    <a:pt x="8609" y="26290"/>
                  </a:cubicBezTo>
                  <a:lnTo>
                    <a:pt x="2989" y="31897"/>
                  </a:lnTo>
                  <a:cubicBezTo>
                    <a:pt x="715" y="34183"/>
                    <a:pt x="1" y="37589"/>
                    <a:pt x="1168" y="40589"/>
                  </a:cubicBezTo>
                  <a:lnTo>
                    <a:pt x="6216" y="53507"/>
                  </a:lnTo>
                  <a:cubicBezTo>
                    <a:pt x="6668" y="54686"/>
                    <a:pt x="6776" y="55984"/>
                    <a:pt x="6514" y="57234"/>
                  </a:cubicBezTo>
                  <a:lnTo>
                    <a:pt x="6025" y="59508"/>
                  </a:lnTo>
                  <a:cubicBezTo>
                    <a:pt x="5668" y="61175"/>
                    <a:pt x="6942" y="62746"/>
                    <a:pt x="8657" y="62758"/>
                  </a:cubicBezTo>
                  <a:lnTo>
                    <a:pt x="14705" y="62758"/>
                  </a:lnTo>
                  <a:cubicBezTo>
                    <a:pt x="16277" y="62746"/>
                    <a:pt x="17789" y="62104"/>
                    <a:pt x="18860" y="60949"/>
                  </a:cubicBezTo>
                  <a:lnTo>
                    <a:pt x="24052" y="55412"/>
                  </a:lnTo>
                  <a:cubicBezTo>
                    <a:pt x="25206" y="54174"/>
                    <a:pt x="26826" y="53472"/>
                    <a:pt x="28516" y="53472"/>
                  </a:cubicBezTo>
                  <a:lnTo>
                    <a:pt x="33696" y="53472"/>
                  </a:lnTo>
                  <a:cubicBezTo>
                    <a:pt x="35386" y="53472"/>
                    <a:pt x="37006" y="54174"/>
                    <a:pt x="38160" y="55412"/>
                  </a:cubicBezTo>
                  <a:lnTo>
                    <a:pt x="42911" y="60460"/>
                  </a:lnTo>
                  <a:cubicBezTo>
                    <a:pt x="43590" y="61187"/>
                    <a:pt x="44554" y="61592"/>
                    <a:pt x="45542" y="61592"/>
                  </a:cubicBezTo>
                  <a:lnTo>
                    <a:pt x="48959" y="61592"/>
                  </a:lnTo>
                  <a:cubicBezTo>
                    <a:pt x="50293" y="61592"/>
                    <a:pt x="51519" y="60865"/>
                    <a:pt x="52150" y="59687"/>
                  </a:cubicBezTo>
                  <a:lnTo>
                    <a:pt x="53365" y="57424"/>
                  </a:lnTo>
                  <a:cubicBezTo>
                    <a:pt x="53853" y="56496"/>
                    <a:pt x="54817" y="55924"/>
                    <a:pt x="55865" y="55924"/>
                  </a:cubicBezTo>
                  <a:lnTo>
                    <a:pt x="57734" y="55924"/>
                  </a:lnTo>
                  <a:cubicBezTo>
                    <a:pt x="58806" y="55924"/>
                    <a:pt x="59782" y="56520"/>
                    <a:pt x="60270" y="57484"/>
                  </a:cubicBezTo>
                  <a:lnTo>
                    <a:pt x="63699" y="64211"/>
                  </a:lnTo>
                  <a:cubicBezTo>
                    <a:pt x="64318" y="65449"/>
                    <a:pt x="65592" y="66235"/>
                    <a:pt x="66985" y="66235"/>
                  </a:cubicBezTo>
                  <a:lnTo>
                    <a:pt x="75475" y="66235"/>
                  </a:lnTo>
                  <a:cubicBezTo>
                    <a:pt x="76963" y="66235"/>
                    <a:pt x="78308" y="65342"/>
                    <a:pt x="78880" y="63961"/>
                  </a:cubicBezTo>
                  <a:lnTo>
                    <a:pt x="85428" y="48268"/>
                  </a:lnTo>
                  <a:cubicBezTo>
                    <a:pt x="86024" y="46816"/>
                    <a:pt x="86333" y="45268"/>
                    <a:pt x="86333" y="43708"/>
                  </a:cubicBezTo>
                  <a:lnTo>
                    <a:pt x="86333" y="29302"/>
                  </a:lnTo>
                  <a:cubicBezTo>
                    <a:pt x="86333" y="27706"/>
                    <a:pt x="85369" y="26278"/>
                    <a:pt x="83880" y="25682"/>
                  </a:cubicBezTo>
                  <a:lnTo>
                    <a:pt x="79058" y="23754"/>
                  </a:lnTo>
                  <a:cubicBezTo>
                    <a:pt x="77284" y="23039"/>
                    <a:pt x="75998" y="21456"/>
                    <a:pt x="75689" y="19563"/>
                  </a:cubicBezTo>
                  <a:lnTo>
                    <a:pt x="74379" y="11740"/>
                  </a:lnTo>
                  <a:cubicBezTo>
                    <a:pt x="74260" y="10990"/>
                    <a:pt x="73605" y="10431"/>
                    <a:pt x="72831" y="10431"/>
                  </a:cubicBezTo>
                  <a:cubicBezTo>
                    <a:pt x="72093" y="10431"/>
                    <a:pt x="71450" y="9907"/>
                    <a:pt x="71296" y="9180"/>
                  </a:cubicBezTo>
                  <a:lnTo>
                    <a:pt x="69617" y="1144"/>
                  </a:lnTo>
                  <a:cubicBezTo>
                    <a:pt x="69486" y="477"/>
                    <a:pt x="68890" y="1"/>
                    <a:pt x="6821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28"/>
            <p:cNvSpPr/>
            <p:nvPr/>
          </p:nvSpPr>
          <p:spPr>
            <a:xfrm>
              <a:off x="5544427" y="3262141"/>
              <a:ext cx="269483" cy="197616"/>
            </a:xfrm>
            <a:custGeom>
              <a:rect b="b" l="l" r="r" t="t"/>
              <a:pathLst>
                <a:path extrusionOk="0" h="6121" w="8347">
                  <a:moveTo>
                    <a:pt x="1417" y="1"/>
                  </a:moveTo>
                  <a:cubicBezTo>
                    <a:pt x="631" y="1"/>
                    <a:pt x="0" y="632"/>
                    <a:pt x="0" y="1406"/>
                  </a:cubicBezTo>
                  <a:lnTo>
                    <a:pt x="0" y="2822"/>
                  </a:lnTo>
                  <a:cubicBezTo>
                    <a:pt x="0" y="3084"/>
                    <a:pt x="72" y="3334"/>
                    <a:pt x="215" y="3561"/>
                  </a:cubicBezTo>
                  <a:lnTo>
                    <a:pt x="1393" y="5454"/>
                  </a:lnTo>
                  <a:cubicBezTo>
                    <a:pt x="1655" y="5858"/>
                    <a:pt x="2096" y="6108"/>
                    <a:pt x="2584" y="6120"/>
                  </a:cubicBezTo>
                  <a:lnTo>
                    <a:pt x="5787" y="6120"/>
                  </a:lnTo>
                  <a:lnTo>
                    <a:pt x="834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28"/>
            <p:cNvSpPr/>
            <p:nvPr/>
          </p:nvSpPr>
          <p:spPr>
            <a:xfrm>
              <a:off x="4320116" y="2011195"/>
              <a:ext cx="516625" cy="561759"/>
            </a:xfrm>
            <a:custGeom>
              <a:rect b="b" l="l" r="r" t="t"/>
              <a:pathLst>
                <a:path extrusionOk="0" h="17400" w="16002">
                  <a:moveTo>
                    <a:pt x="10350" y="0"/>
                  </a:moveTo>
                  <a:cubicBezTo>
                    <a:pt x="10317" y="0"/>
                    <a:pt x="10284" y="1"/>
                    <a:pt x="10251" y="4"/>
                  </a:cubicBezTo>
                  <a:lnTo>
                    <a:pt x="1381" y="575"/>
                  </a:lnTo>
                  <a:cubicBezTo>
                    <a:pt x="595" y="635"/>
                    <a:pt x="0" y="1290"/>
                    <a:pt x="24" y="2063"/>
                  </a:cubicBezTo>
                  <a:lnTo>
                    <a:pt x="405" y="13839"/>
                  </a:lnTo>
                  <a:cubicBezTo>
                    <a:pt x="428" y="14515"/>
                    <a:pt x="988" y="15054"/>
                    <a:pt x="1648" y="15054"/>
                  </a:cubicBezTo>
                  <a:cubicBezTo>
                    <a:pt x="1662" y="15054"/>
                    <a:pt x="1676" y="15054"/>
                    <a:pt x="1691" y="15053"/>
                  </a:cubicBezTo>
                  <a:lnTo>
                    <a:pt x="3548" y="14982"/>
                  </a:lnTo>
                  <a:cubicBezTo>
                    <a:pt x="3555" y="14982"/>
                    <a:pt x="3563" y="14982"/>
                    <a:pt x="3570" y="14982"/>
                  </a:cubicBezTo>
                  <a:cubicBezTo>
                    <a:pt x="4239" y="14982"/>
                    <a:pt x="4810" y="15513"/>
                    <a:pt x="4834" y="16196"/>
                  </a:cubicBezTo>
                  <a:cubicBezTo>
                    <a:pt x="4857" y="16861"/>
                    <a:pt x="5405" y="17399"/>
                    <a:pt x="6076" y="17399"/>
                  </a:cubicBezTo>
                  <a:cubicBezTo>
                    <a:pt x="6091" y="17399"/>
                    <a:pt x="6105" y="17399"/>
                    <a:pt x="6120" y="17399"/>
                  </a:cubicBezTo>
                  <a:lnTo>
                    <a:pt x="7977" y="17339"/>
                  </a:lnTo>
                  <a:cubicBezTo>
                    <a:pt x="8311" y="17327"/>
                    <a:pt x="8620" y="17184"/>
                    <a:pt x="8846" y="16946"/>
                  </a:cubicBezTo>
                  <a:lnTo>
                    <a:pt x="14680" y="10719"/>
                  </a:lnTo>
                  <a:cubicBezTo>
                    <a:pt x="15823" y="9481"/>
                    <a:pt x="16002" y="7636"/>
                    <a:pt x="15097" y="6219"/>
                  </a:cubicBezTo>
                  <a:lnTo>
                    <a:pt x="11573" y="670"/>
                  </a:lnTo>
                  <a:cubicBezTo>
                    <a:pt x="11305" y="247"/>
                    <a:pt x="10839" y="0"/>
                    <a:pt x="1035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28"/>
            <p:cNvSpPr/>
            <p:nvPr/>
          </p:nvSpPr>
          <p:spPr>
            <a:xfrm>
              <a:off x="5119287" y="2181212"/>
              <a:ext cx="760731" cy="650801"/>
            </a:xfrm>
            <a:custGeom>
              <a:rect b="b" l="l" r="r" t="t"/>
              <a:pathLst>
                <a:path extrusionOk="0" h="20158" w="23563">
                  <a:moveTo>
                    <a:pt x="4894" y="0"/>
                  </a:moveTo>
                  <a:cubicBezTo>
                    <a:pt x="4084" y="12"/>
                    <a:pt x="3358" y="512"/>
                    <a:pt x="3084" y="1286"/>
                  </a:cubicBezTo>
                  <a:lnTo>
                    <a:pt x="464" y="8573"/>
                  </a:lnTo>
                  <a:cubicBezTo>
                    <a:pt x="0" y="9859"/>
                    <a:pt x="595" y="11299"/>
                    <a:pt x="1846" y="11871"/>
                  </a:cubicBezTo>
                  <a:lnTo>
                    <a:pt x="2084" y="11990"/>
                  </a:lnTo>
                  <a:cubicBezTo>
                    <a:pt x="3774" y="12776"/>
                    <a:pt x="4846" y="14466"/>
                    <a:pt x="4846" y="16324"/>
                  </a:cubicBezTo>
                  <a:lnTo>
                    <a:pt x="4846" y="18764"/>
                  </a:lnTo>
                  <a:cubicBezTo>
                    <a:pt x="4846" y="19538"/>
                    <a:pt x="5465" y="20157"/>
                    <a:pt x="6239" y="20157"/>
                  </a:cubicBezTo>
                  <a:lnTo>
                    <a:pt x="12097" y="20157"/>
                  </a:lnTo>
                  <a:cubicBezTo>
                    <a:pt x="13347" y="20157"/>
                    <a:pt x="14514" y="19526"/>
                    <a:pt x="15192" y="18467"/>
                  </a:cubicBezTo>
                  <a:cubicBezTo>
                    <a:pt x="15931" y="17300"/>
                    <a:pt x="17228" y="16598"/>
                    <a:pt x="18610" y="16598"/>
                  </a:cubicBezTo>
                  <a:lnTo>
                    <a:pt x="21646" y="16598"/>
                  </a:lnTo>
                  <a:cubicBezTo>
                    <a:pt x="22705" y="16598"/>
                    <a:pt x="23563" y="15728"/>
                    <a:pt x="23563" y="14681"/>
                  </a:cubicBezTo>
                  <a:lnTo>
                    <a:pt x="23563" y="9299"/>
                  </a:lnTo>
                  <a:cubicBezTo>
                    <a:pt x="23551" y="8656"/>
                    <a:pt x="23229" y="8049"/>
                    <a:pt x="22693" y="7692"/>
                  </a:cubicBezTo>
                  <a:lnTo>
                    <a:pt x="20300" y="6120"/>
                  </a:lnTo>
                  <a:cubicBezTo>
                    <a:pt x="19383" y="5513"/>
                    <a:pt x="18312" y="5191"/>
                    <a:pt x="17228" y="5191"/>
                  </a:cubicBezTo>
                  <a:lnTo>
                    <a:pt x="13895" y="5191"/>
                  </a:lnTo>
                  <a:cubicBezTo>
                    <a:pt x="12656" y="5191"/>
                    <a:pt x="11692" y="4144"/>
                    <a:pt x="11799" y="2905"/>
                  </a:cubicBezTo>
                  <a:lnTo>
                    <a:pt x="11859" y="2108"/>
                  </a:lnTo>
                  <a:cubicBezTo>
                    <a:pt x="11966" y="977"/>
                    <a:pt x="11061" y="0"/>
                    <a:pt x="993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28"/>
            <p:cNvSpPr/>
            <p:nvPr/>
          </p:nvSpPr>
          <p:spPr>
            <a:xfrm>
              <a:off x="3168029" y="1761431"/>
              <a:ext cx="1008680" cy="1230478"/>
            </a:xfrm>
            <a:custGeom>
              <a:rect b="b" l="l" r="r" t="t"/>
              <a:pathLst>
                <a:path extrusionOk="0" h="38113" w="31243">
                  <a:moveTo>
                    <a:pt x="29331" y="0"/>
                  </a:moveTo>
                  <a:cubicBezTo>
                    <a:pt x="29314" y="0"/>
                    <a:pt x="29296" y="0"/>
                    <a:pt x="29278" y="1"/>
                  </a:cubicBezTo>
                  <a:lnTo>
                    <a:pt x="27171" y="1"/>
                  </a:lnTo>
                  <a:cubicBezTo>
                    <a:pt x="25873" y="1"/>
                    <a:pt x="24695" y="751"/>
                    <a:pt x="24147" y="1918"/>
                  </a:cubicBezTo>
                  <a:lnTo>
                    <a:pt x="19622" y="11657"/>
                  </a:lnTo>
                  <a:cubicBezTo>
                    <a:pt x="18777" y="13467"/>
                    <a:pt x="16955" y="14622"/>
                    <a:pt x="14955" y="14622"/>
                  </a:cubicBezTo>
                  <a:lnTo>
                    <a:pt x="12241" y="14622"/>
                  </a:lnTo>
                  <a:cubicBezTo>
                    <a:pt x="10883" y="14622"/>
                    <a:pt x="9574" y="15169"/>
                    <a:pt x="8609" y="16134"/>
                  </a:cubicBezTo>
                  <a:lnTo>
                    <a:pt x="3001" y="21741"/>
                  </a:lnTo>
                  <a:cubicBezTo>
                    <a:pt x="715" y="24027"/>
                    <a:pt x="1" y="27433"/>
                    <a:pt x="1180" y="30433"/>
                  </a:cubicBezTo>
                  <a:lnTo>
                    <a:pt x="4168" y="38112"/>
                  </a:lnTo>
                  <a:lnTo>
                    <a:pt x="13074" y="38112"/>
                  </a:lnTo>
                  <a:cubicBezTo>
                    <a:pt x="14705" y="38112"/>
                    <a:pt x="16241" y="37303"/>
                    <a:pt x="17146" y="35934"/>
                  </a:cubicBezTo>
                  <a:lnTo>
                    <a:pt x="19456" y="32505"/>
                  </a:lnTo>
                  <a:cubicBezTo>
                    <a:pt x="20206" y="31385"/>
                    <a:pt x="21468" y="30719"/>
                    <a:pt x="22813" y="30719"/>
                  </a:cubicBezTo>
                  <a:lnTo>
                    <a:pt x="25159" y="30719"/>
                  </a:lnTo>
                  <a:cubicBezTo>
                    <a:pt x="26076" y="30719"/>
                    <a:pt x="26826" y="29969"/>
                    <a:pt x="26826" y="29040"/>
                  </a:cubicBezTo>
                  <a:lnTo>
                    <a:pt x="26826" y="23492"/>
                  </a:lnTo>
                  <a:cubicBezTo>
                    <a:pt x="26826" y="22873"/>
                    <a:pt x="26588" y="22289"/>
                    <a:pt x="26147" y="21860"/>
                  </a:cubicBezTo>
                  <a:lnTo>
                    <a:pt x="23813" y="19610"/>
                  </a:lnTo>
                  <a:cubicBezTo>
                    <a:pt x="22849" y="18670"/>
                    <a:pt x="22575" y="17217"/>
                    <a:pt x="23135" y="15991"/>
                  </a:cubicBezTo>
                  <a:lnTo>
                    <a:pt x="24468" y="13098"/>
                  </a:lnTo>
                  <a:cubicBezTo>
                    <a:pt x="25087" y="11728"/>
                    <a:pt x="26457" y="10859"/>
                    <a:pt x="27957" y="10859"/>
                  </a:cubicBezTo>
                  <a:lnTo>
                    <a:pt x="29374" y="10859"/>
                  </a:lnTo>
                  <a:cubicBezTo>
                    <a:pt x="30398" y="10859"/>
                    <a:pt x="31243" y="10014"/>
                    <a:pt x="31231" y="8990"/>
                  </a:cubicBezTo>
                  <a:lnTo>
                    <a:pt x="31231" y="632"/>
                  </a:lnTo>
                  <a:cubicBezTo>
                    <a:pt x="30674" y="225"/>
                    <a:pt x="30015" y="0"/>
                    <a:pt x="293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28"/>
            <p:cNvSpPr/>
            <p:nvPr/>
          </p:nvSpPr>
          <p:spPr>
            <a:xfrm>
              <a:off x="4952434" y="1922893"/>
              <a:ext cx="227222" cy="1324266"/>
            </a:xfrm>
            <a:custGeom>
              <a:rect b="b" l="l" r="r" t="t"/>
              <a:pathLst>
                <a:path extrusionOk="0" fill="none" h="41018" w="7038">
                  <a:moveTo>
                    <a:pt x="1" y="0"/>
                  </a:moveTo>
                  <a:lnTo>
                    <a:pt x="1" y="18610"/>
                  </a:lnTo>
                  <a:cubicBezTo>
                    <a:pt x="1" y="20408"/>
                    <a:pt x="1203" y="22003"/>
                    <a:pt x="2930" y="22491"/>
                  </a:cubicBezTo>
                  <a:lnTo>
                    <a:pt x="4644" y="22979"/>
                  </a:lnTo>
                  <a:cubicBezTo>
                    <a:pt x="6097" y="23396"/>
                    <a:pt x="7037" y="24801"/>
                    <a:pt x="6871" y="26313"/>
                  </a:cubicBezTo>
                  <a:lnTo>
                    <a:pt x="5168" y="41017"/>
                  </a:lnTo>
                </a:path>
              </a:pathLst>
            </a:custGeom>
            <a:solidFill>
              <a:schemeClr val="accent3"/>
            </a:solidFill>
            <a:ln cap="flat" cmpd="sng" w="18750">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28"/>
            <p:cNvSpPr/>
            <p:nvPr/>
          </p:nvSpPr>
          <p:spPr>
            <a:xfrm>
              <a:off x="4266296" y="1861776"/>
              <a:ext cx="45005" cy="1290044"/>
            </a:xfrm>
            <a:custGeom>
              <a:rect b="b" l="l" r="r" t="t"/>
              <a:pathLst>
                <a:path extrusionOk="0" fill="none" h="39958" w="1394">
                  <a:moveTo>
                    <a:pt x="0" y="0"/>
                  </a:moveTo>
                  <a:lnTo>
                    <a:pt x="1393" y="39957"/>
                  </a:lnTo>
                </a:path>
              </a:pathLst>
            </a:custGeom>
            <a:noFill/>
            <a:ln cap="flat" cmpd="sng" w="18750">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28"/>
            <p:cNvSpPr/>
            <p:nvPr/>
          </p:nvSpPr>
          <p:spPr>
            <a:xfrm>
              <a:off x="4295514" y="2617877"/>
              <a:ext cx="697679" cy="178407"/>
            </a:xfrm>
            <a:custGeom>
              <a:rect b="b" l="l" r="r" t="t"/>
              <a:pathLst>
                <a:path extrusionOk="0" fill="none" h="5526" w="21610">
                  <a:moveTo>
                    <a:pt x="21610" y="1"/>
                  </a:moveTo>
                  <a:lnTo>
                    <a:pt x="3262" y="1846"/>
                  </a:lnTo>
                  <a:cubicBezTo>
                    <a:pt x="1393" y="2025"/>
                    <a:pt x="0" y="3656"/>
                    <a:pt x="95" y="5525"/>
                  </a:cubicBezTo>
                  <a:lnTo>
                    <a:pt x="95" y="5525"/>
                  </a:lnTo>
                </a:path>
              </a:pathLst>
            </a:custGeom>
            <a:noFill/>
            <a:ln cap="flat" cmpd="sng" w="18750">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28"/>
            <p:cNvSpPr/>
            <p:nvPr/>
          </p:nvSpPr>
          <p:spPr>
            <a:xfrm>
              <a:off x="5163099" y="2900023"/>
              <a:ext cx="762669" cy="81907"/>
            </a:xfrm>
            <a:custGeom>
              <a:rect b="b" l="l" r="r" t="t"/>
              <a:pathLst>
                <a:path extrusionOk="0" fill="none" h="2537" w="23623">
                  <a:moveTo>
                    <a:pt x="23622" y="1"/>
                  </a:moveTo>
                  <a:lnTo>
                    <a:pt x="19277" y="1"/>
                  </a:lnTo>
                  <a:cubicBezTo>
                    <a:pt x="18431" y="1"/>
                    <a:pt x="17645" y="441"/>
                    <a:pt x="17205" y="1168"/>
                  </a:cubicBezTo>
                  <a:lnTo>
                    <a:pt x="17205" y="1168"/>
                  </a:lnTo>
                  <a:cubicBezTo>
                    <a:pt x="16622" y="2108"/>
                    <a:pt x="15479" y="2537"/>
                    <a:pt x="14419" y="2215"/>
                  </a:cubicBezTo>
                  <a:lnTo>
                    <a:pt x="13288" y="1870"/>
                  </a:lnTo>
                  <a:cubicBezTo>
                    <a:pt x="12216" y="1549"/>
                    <a:pt x="11109" y="1382"/>
                    <a:pt x="9990" y="1382"/>
                  </a:cubicBezTo>
                  <a:lnTo>
                    <a:pt x="0" y="1382"/>
                  </a:lnTo>
                </a:path>
              </a:pathLst>
            </a:custGeom>
            <a:noFill/>
            <a:ln cap="flat" cmpd="sng" w="18750">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28"/>
            <p:cNvSpPr/>
            <p:nvPr/>
          </p:nvSpPr>
          <p:spPr>
            <a:xfrm>
              <a:off x="5559795" y="3620416"/>
              <a:ext cx="246044" cy="297539"/>
            </a:xfrm>
            <a:custGeom>
              <a:rect b="b" l="l" r="r" t="t"/>
              <a:pathLst>
                <a:path extrusionOk="0" h="9216" w="7621">
                  <a:moveTo>
                    <a:pt x="6251" y="0"/>
                  </a:moveTo>
                  <a:cubicBezTo>
                    <a:pt x="5882" y="0"/>
                    <a:pt x="5537" y="143"/>
                    <a:pt x="5287" y="405"/>
                  </a:cubicBezTo>
                  <a:lnTo>
                    <a:pt x="4263" y="1417"/>
                  </a:lnTo>
                  <a:cubicBezTo>
                    <a:pt x="4001" y="1679"/>
                    <a:pt x="3656" y="1822"/>
                    <a:pt x="3299" y="1822"/>
                  </a:cubicBezTo>
                  <a:lnTo>
                    <a:pt x="1608" y="1822"/>
                  </a:lnTo>
                  <a:cubicBezTo>
                    <a:pt x="667" y="1822"/>
                    <a:pt x="1" y="2774"/>
                    <a:pt x="334" y="3667"/>
                  </a:cubicBezTo>
                  <a:lnTo>
                    <a:pt x="584" y="4334"/>
                  </a:lnTo>
                  <a:cubicBezTo>
                    <a:pt x="656" y="4525"/>
                    <a:pt x="679" y="4715"/>
                    <a:pt x="667" y="4906"/>
                  </a:cubicBezTo>
                  <a:lnTo>
                    <a:pt x="453" y="7751"/>
                  </a:lnTo>
                  <a:cubicBezTo>
                    <a:pt x="394" y="8537"/>
                    <a:pt x="1025" y="9204"/>
                    <a:pt x="1810" y="9216"/>
                  </a:cubicBezTo>
                  <a:lnTo>
                    <a:pt x="2715" y="9216"/>
                  </a:lnTo>
                  <a:cubicBezTo>
                    <a:pt x="3275" y="9216"/>
                    <a:pt x="3775" y="8882"/>
                    <a:pt x="3989" y="8370"/>
                  </a:cubicBezTo>
                  <a:lnTo>
                    <a:pt x="4311" y="7584"/>
                  </a:lnTo>
                  <a:cubicBezTo>
                    <a:pt x="4394" y="7382"/>
                    <a:pt x="4513" y="7203"/>
                    <a:pt x="4680" y="7072"/>
                  </a:cubicBezTo>
                  <a:lnTo>
                    <a:pt x="7133" y="4965"/>
                  </a:lnTo>
                  <a:cubicBezTo>
                    <a:pt x="7442" y="4703"/>
                    <a:pt x="7621" y="4322"/>
                    <a:pt x="7621" y="3917"/>
                  </a:cubicBezTo>
                  <a:lnTo>
                    <a:pt x="7621" y="1369"/>
                  </a:lnTo>
                  <a:cubicBezTo>
                    <a:pt x="7621" y="619"/>
                    <a:pt x="7002" y="0"/>
                    <a:pt x="625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28"/>
            <p:cNvSpPr/>
            <p:nvPr/>
          </p:nvSpPr>
          <p:spPr>
            <a:xfrm>
              <a:off x="3168029" y="1433537"/>
              <a:ext cx="2788036" cy="2138397"/>
            </a:xfrm>
            <a:custGeom>
              <a:rect b="b" l="l" r="r" t="t"/>
              <a:pathLst>
                <a:path extrusionOk="0" h="66235" w="86357">
                  <a:moveTo>
                    <a:pt x="68224" y="739"/>
                  </a:moveTo>
                  <a:cubicBezTo>
                    <a:pt x="68557" y="739"/>
                    <a:pt x="68831" y="977"/>
                    <a:pt x="68902" y="1298"/>
                  </a:cubicBezTo>
                  <a:lnTo>
                    <a:pt x="70581" y="9335"/>
                  </a:lnTo>
                  <a:cubicBezTo>
                    <a:pt x="70807" y="10407"/>
                    <a:pt x="71748" y="11169"/>
                    <a:pt x="72843" y="11181"/>
                  </a:cubicBezTo>
                  <a:cubicBezTo>
                    <a:pt x="72851" y="11180"/>
                    <a:pt x="72859" y="11180"/>
                    <a:pt x="72867" y="11180"/>
                  </a:cubicBezTo>
                  <a:cubicBezTo>
                    <a:pt x="73261" y="11180"/>
                    <a:pt x="73595" y="11474"/>
                    <a:pt x="73665" y="11871"/>
                  </a:cubicBezTo>
                  <a:lnTo>
                    <a:pt x="74963" y="19682"/>
                  </a:lnTo>
                  <a:cubicBezTo>
                    <a:pt x="75320" y="21825"/>
                    <a:pt x="76772" y="23635"/>
                    <a:pt x="78797" y="24444"/>
                  </a:cubicBezTo>
                  <a:lnTo>
                    <a:pt x="83619" y="26385"/>
                  </a:lnTo>
                  <a:cubicBezTo>
                    <a:pt x="84821" y="26861"/>
                    <a:pt x="85607" y="28016"/>
                    <a:pt x="85607" y="29314"/>
                  </a:cubicBezTo>
                  <a:lnTo>
                    <a:pt x="85607" y="43708"/>
                  </a:lnTo>
                  <a:cubicBezTo>
                    <a:pt x="85607" y="45185"/>
                    <a:pt x="85321" y="46625"/>
                    <a:pt x="84750" y="47983"/>
                  </a:cubicBezTo>
                  <a:lnTo>
                    <a:pt x="78201" y="63687"/>
                  </a:lnTo>
                  <a:cubicBezTo>
                    <a:pt x="77749" y="64782"/>
                    <a:pt x="76677" y="65497"/>
                    <a:pt x="75487" y="65497"/>
                  </a:cubicBezTo>
                  <a:lnTo>
                    <a:pt x="66997" y="65497"/>
                  </a:lnTo>
                  <a:cubicBezTo>
                    <a:pt x="65878" y="65497"/>
                    <a:pt x="64866" y="64866"/>
                    <a:pt x="64366" y="63878"/>
                  </a:cubicBezTo>
                  <a:lnTo>
                    <a:pt x="60949" y="57139"/>
                  </a:lnTo>
                  <a:cubicBezTo>
                    <a:pt x="60342" y="55936"/>
                    <a:pt x="59104" y="55174"/>
                    <a:pt x="57746" y="55174"/>
                  </a:cubicBezTo>
                  <a:lnTo>
                    <a:pt x="55877" y="55174"/>
                  </a:lnTo>
                  <a:cubicBezTo>
                    <a:pt x="54555" y="55174"/>
                    <a:pt x="53341" y="55900"/>
                    <a:pt x="52710" y="57067"/>
                  </a:cubicBezTo>
                  <a:lnTo>
                    <a:pt x="51496" y="59329"/>
                  </a:lnTo>
                  <a:cubicBezTo>
                    <a:pt x="50995" y="60270"/>
                    <a:pt x="50031" y="60853"/>
                    <a:pt x="48971" y="60853"/>
                  </a:cubicBezTo>
                  <a:lnTo>
                    <a:pt x="45566" y="60853"/>
                  </a:lnTo>
                  <a:cubicBezTo>
                    <a:pt x="44768" y="60841"/>
                    <a:pt x="44006" y="60520"/>
                    <a:pt x="43471" y="59948"/>
                  </a:cubicBezTo>
                  <a:lnTo>
                    <a:pt x="38720" y="54900"/>
                  </a:lnTo>
                  <a:cubicBezTo>
                    <a:pt x="37422" y="53519"/>
                    <a:pt x="35613" y="52733"/>
                    <a:pt x="33708" y="52733"/>
                  </a:cubicBezTo>
                  <a:lnTo>
                    <a:pt x="28528" y="52733"/>
                  </a:lnTo>
                  <a:cubicBezTo>
                    <a:pt x="26635" y="52733"/>
                    <a:pt x="24814" y="53519"/>
                    <a:pt x="23516" y="54900"/>
                  </a:cubicBezTo>
                  <a:lnTo>
                    <a:pt x="18325" y="60449"/>
                  </a:lnTo>
                  <a:cubicBezTo>
                    <a:pt x="17384" y="61437"/>
                    <a:pt x="16086" y="62008"/>
                    <a:pt x="14717" y="62008"/>
                  </a:cubicBezTo>
                  <a:lnTo>
                    <a:pt x="8669" y="62008"/>
                  </a:lnTo>
                  <a:cubicBezTo>
                    <a:pt x="7430" y="62008"/>
                    <a:pt x="6502" y="60865"/>
                    <a:pt x="6764" y="59663"/>
                  </a:cubicBezTo>
                  <a:lnTo>
                    <a:pt x="7252" y="57389"/>
                  </a:lnTo>
                  <a:cubicBezTo>
                    <a:pt x="7550" y="56008"/>
                    <a:pt x="7430" y="54555"/>
                    <a:pt x="6907" y="53233"/>
                  </a:cubicBezTo>
                  <a:lnTo>
                    <a:pt x="1870" y="40315"/>
                  </a:lnTo>
                  <a:cubicBezTo>
                    <a:pt x="811" y="37601"/>
                    <a:pt x="1454" y="34505"/>
                    <a:pt x="3525" y="32433"/>
                  </a:cubicBezTo>
                  <a:lnTo>
                    <a:pt x="9145" y="26813"/>
                  </a:lnTo>
                  <a:cubicBezTo>
                    <a:pt x="9967" y="25992"/>
                    <a:pt x="11074" y="25528"/>
                    <a:pt x="12241" y="25528"/>
                  </a:cubicBezTo>
                  <a:lnTo>
                    <a:pt x="14955" y="25528"/>
                  </a:lnTo>
                  <a:cubicBezTo>
                    <a:pt x="17241" y="25528"/>
                    <a:pt x="19325" y="24206"/>
                    <a:pt x="20289" y="22134"/>
                  </a:cubicBezTo>
                  <a:lnTo>
                    <a:pt x="24826" y="12383"/>
                  </a:lnTo>
                  <a:cubicBezTo>
                    <a:pt x="25254" y="11478"/>
                    <a:pt x="26159" y="10895"/>
                    <a:pt x="27171" y="10895"/>
                  </a:cubicBezTo>
                  <a:lnTo>
                    <a:pt x="29278" y="10895"/>
                  </a:lnTo>
                  <a:cubicBezTo>
                    <a:pt x="29981" y="10895"/>
                    <a:pt x="30648" y="11181"/>
                    <a:pt x="31136" y="11693"/>
                  </a:cubicBezTo>
                  <a:lnTo>
                    <a:pt x="32517" y="13121"/>
                  </a:lnTo>
                  <a:cubicBezTo>
                    <a:pt x="33184" y="13824"/>
                    <a:pt x="34124" y="14229"/>
                    <a:pt x="35089" y="14229"/>
                  </a:cubicBezTo>
                  <a:lnTo>
                    <a:pt x="37446" y="14229"/>
                  </a:lnTo>
                  <a:cubicBezTo>
                    <a:pt x="38780" y="14229"/>
                    <a:pt x="40006" y="13490"/>
                    <a:pt x="40613" y="12312"/>
                  </a:cubicBezTo>
                  <a:lnTo>
                    <a:pt x="42994" y="7728"/>
                  </a:lnTo>
                  <a:cubicBezTo>
                    <a:pt x="44240" y="5308"/>
                    <a:pt x="46725" y="3799"/>
                    <a:pt x="49439" y="3799"/>
                  </a:cubicBezTo>
                  <a:cubicBezTo>
                    <a:pt x="49450" y="3799"/>
                    <a:pt x="49461" y="3799"/>
                    <a:pt x="49471" y="3799"/>
                  </a:cubicBezTo>
                  <a:lnTo>
                    <a:pt x="51317" y="3799"/>
                  </a:lnTo>
                  <a:cubicBezTo>
                    <a:pt x="52162" y="3799"/>
                    <a:pt x="52841" y="4477"/>
                    <a:pt x="52841" y="5323"/>
                  </a:cubicBezTo>
                  <a:lnTo>
                    <a:pt x="52841" y="10823"/>
                  </a:lnTo>
                  <a:cubicBezTo>
                    <a:pt x="52841" y="12455"/>
                    <a:pt x="53555" y="14014"/>
                    <a:pt x="54782" y="15086"/>
                  </a:cubicBezTo>
                  <a:lnTo>
                    <a:pt x="57044" y="17062"/>
                  </a:lnTo>
                  <a:cubicBezTo>
                    <a:pt x="57627" y="17574"/>
                    <a:pt x="58377" y="17860"/>
                    <a:pt x="59151" y="17860"/>
                  </a:cubicBezTo>
                  <a:lnTo>
                    <a:pt x="61211" y="17860"/>
                  </a:lnTo>
                  <a:cubicBezTo>
                    <a:pt x="62699" y="17860"/>
                    <a:pt x="63997" y="16824"/>
                    <a:pt x="64319" y="15360"/>
                  </a:cubicBezTo>
                  <a:lnTo>
                    <a:pt x="67545" y="1287"/>
                  </a:lnTo>
                  <a:cubicBezTo>
                    <a:pt x="67617" y="965"/>
                    <a:pt x="67890" y="739"/>
                    <a:pt x="68224" y="739"/>
                  </a:cubicBezTo>
                  <a:close/>
                  <a:moveTo>
                    <a:pt x="68224" y="1"/>
                  </a:moveTo>
                  <a:cubicBezTo>
                    <a:pt x="67545" y="1"/>
                    <a:pt x="66962" y="465"/>
                    <a:pt x="66819" y="1120"/>
                  </a:cubicBezTo>
                  <a:lnTo>
                    <a:pt x="63592" y="15193"/>
                  </a:lnTo>
                  <a:cubicBezTo>
                    <a:pt x="63342" y="16312"/>
                    <a:pt x="62354" y="17098"/>
                    <a:pt x="61211" y="17098"/>
                  </a:cubicBezTo>
                  <a:lnTo>
                    <a:pt x="59151" y="17098"/>
                  </a:lnTo>
                  <a:cubicBezTo>
                    <a:pt x="58556" y="17098"/>
                    <a:pt x="57984" y="16884"/>
                    <a:pt x="57544" y="16491"/>
                  </a:cubicBezTo>
                  <a:lnTo>
                    <a:pt x="55270" y="14502"/>
                  </a:lnTo>
                  <a:cubicBezTo>
                    <a:pt x="54210" y="13574"/>
                    <a:pt x="53591" y="12228"/>
                    <a:pt x="53591" y="10812"/>
                  </a:cubicBezTo>
                  <a:lnTo>
                    <a:pt x="53591" y="5311"/>
                  </a:lnTo>
                  <a:cubicBezTo>
                    <a:pt x="53591" y="4049"/>
                    <a:pt x="52579" y="3037"/>
                    <a:pt x="51329" y="3037"/>
                  </a:cubicBezTo>
                  <a:lnTo>
                    <a:pt x="49483" y="3037"/>
                  </a:lnTo>
                  <a:cubicBezTo>
                    <a:pt x="46483" y="3037"/>
                    <a:pt x="43733" y="4704"/>
                    <a:pt x="42340" y="7371"/>
                  </a:cubicBezTo>
                  <a:lnTo>
                    <a:pt x="39958" y="11955"/>
                  </a:lnTo>
                  <a:cubicBezTo>
                    <a:pt x="39470" y="12883"/>
                    <a:pt x="38506" y="13467"/>
                    <a:pt x="37446" y="13467"/>
                  </a:cubicBezTo>
                  <a:lnTo>
                    <a:pt x="35101" y="13467"/>
                  </a:lnTo>
                  <a:cubicBezTo>
                    <a:pt x="34327" y="13467"/>
                    <a:pt x="33589" y="13157"/>
                    <a:pt x="33053" y="12597"/>
                  </a:cubicBezTo>
                  <a:lnTo>
                    <a:pt x="31684" y="11169"/>
                  </a:lnTo>
                  <a:cubicBezTo>
                    <a:pt x="31062" y="10524"/>
                    <a:pt x="30210" y="10156"/>
                    <a:pt x="29321" y="10156"/>
                  </a:cubicBezTo>
                  <a:cubicBezTo>
                    <a:pt x="29307" y="10156"/>
                    <a:pt x="29293" y="10156"/>
                    <a:pt x="29278" y="10157"/>
                  </a:cubicBezTo>
                  <a:lnTo>
                    <a:pt x="27171" y="10157"/>
                  </a:lnTo>
                  <a:cubicBezTo>
                    <a:pt x="25873" y="10157"/>
                    <a:pt x="24695" y="10907"/>
                    <a:pt x="24147" y="12074"/>
                  </a:cubicBezTo>
                  <a:lnTo>
                    <a:pt x="19622" y="21813"/>
                  </a:lnTo>
                  <a:cubicBezTo>
                    <a:pt x="18777" y="23623"/>
                    <a:pt x="16955" y="24778"/>
                    <a:pt x="14955" y="24778"/>
                  </a:cubicBezTo>
                  <a:lnTo>
                    <a:pt x="12241" y="24778"/>
                  </a:lnTo>
                  <a:cubicBezTo>
                    <a:pt x="10883" y="24778"/>
                    <a:pt x="9574" y="25325"/>
                    <a:pt x="8609" y="26290"/>
                  </a:cubicBezTo>
                  <a:lnTo>
                    <a:pt x="3001" y="31897"/>
                  </a:lnTo>
                  <a:cubicBezTo>
                    <a:pt x="715" y="34183"/>
                    <a:pt x="1" y="37589"/>
                    <a:pt x="1180" y="40589"/>
                  </a:cubicBezTo>
                  <a:lnTo>
                    <a:pt x="6228" y="53507"/>
                  </a:lnTo>
                  <a:cubicBezTo>
                    <a:pt x="6680" y="54686"/>
                    <a:pt x="6788" y="55984"/>
                    <a:pt x="6526" y="57234"/>
                  </a:cubicBezTo>
                  <a:lnTo>
                    <a:pt x="6037" y="59508"/>
                  </a:lnTo>
                  <a:cubicBezTo>
                    <a:pt x="5680" y="61175"/>
                    <a:pt x="6954" y="62746"/>
                    <a:pt x="8669" y="62758"/>
                  </a:cubicBezTo>
                  <a:lnTo>
                    <a:pt x="14717" y="62758"/>
                  </a:lnTo>
                  <a:cubicBezTo>
                    <a:pt x="16289" y="62758"/>
                    <a:pt x="17789" y="62104"/>
                    <a:pt x="18872" y="60949"/>
                  </a:cubicBezTo>
                  <a:lnTo>
                    <a:pt x="24064" y="55412"/>
                  </a:lnTo>
                  <a:cubicBezTo>
                    <a:pt x="25218" y="54186"/>
                    <a:pt x="26838" y="53483"/>
                    <a:pt x="28528" y="53483"/>
                  </a:cubicBezTo>
                  <a:lnTo>
                    <a:pt x="33708" y="53483"/>
                  </a:lnTo>
                  <a:cubicBezTo>
                    <a:pt x="35398" y="53483"/>
                    <a:pt x="37018" y="54186"/>
                    <a:pt x="38172" y="55412"/>
                  </a:cubicBezTo>
                  <a:lnTo>
                    <a:pt x="42923" y="60460"/>
                  </a:lnTo>
                  <a:cubicBezTo>
                    <a:pt x="43602" y="61187"/>
                    <a:pt x="44566" y="61592"/>
                    <a:pt x="45554" y="61592"/>
                  </a:cubicBezTo>
                  <a:lnTo>
                    <a:pt x="48971" y="61592"/>
                  </a:lnTo>
                  <a:cubicBezTo>
                    <a:pt x="50305" y="61592"/>
                    <a:pt x="51531" y="60865"/>
                    <a:pt x="52162" y="59687"/>
                  </a:cubicBezTo>
                  <a:lnTo>
                    <a:pt x="53365" y="57424"/>
                  </a:lnTo>
                  <a:cubicBezTo>
                    <a:pt x="53865" y="56496"/>
                    <a:pt x="54829" y="55924"/>
                    <a:pt x="55877" y="55924"/>
                  </a:cubicBezTo>
                  <a:lnTo>
                    <a:pt x="57746" y="55924"/>
                  </a:lnTo>
                  <a:cubicBezTo>
                    <a:pt x="58818" y="55924"/>
                    <a:pt x="59806" y="56520"/>
                    <a:pt x="60294" y="57484"/>
                  </a:cubicBezTo>
                  <a:lnTo>
                    <a:pt x="63711" y="64211"/>
                  </a:lnTo>
                  <a:cubicBezTo>
                    <a:pt x="64342" y="65449"/>
                    <a:pt x="65604" y="66235"/>
                    <a:pt x="66997" y="66235"/>
                  </a:cubicBezTo>
                  <a:lnTo>
                    <a:pt x="75499" y="66235"/>
                  </a:lnTo>
                  <a:cubicBezTo>
                    <a:pt x="76975" y="66235"/>
                    <a:pt x="78320" y="65342"/>
                    <a:pt x="78892" y="63961"/>
                  </a:cubicBezTo>
                  <a:lnTo>
                    <a:pt x="85440" y="48257"/>
                  </a:lnTo>
                  <a:cubicBezTo>
                    <a:pt x="86047" y="46816"/>
                    <a:pt x="86357" y="45268"/>
                    <a:pt x="86357" y="43708"/>
                  </a:cubicBezTo>
                  <a:lnTo>
                    <a:pt x="86357" y="29302"/>
                  </a:lnTo>
                  <a:cubicBezTo>
                    <a:pt x="86357" y="27706"/>
                    <a:pt x="85381" y="26278"/>
                    <a:pt x="83904" y="25682"/>
                  </a:cubicBezTo>
                  <a:lnTo>
                    <a:pt x="79070" y="23754"/>
                  </a:lnTo>
                  <a:cubicBezTo>
                    <a:pt x="77296" y="23039"/>
                    <a:pt x="76010" y="21456"/>
                    <a:pt x="75701" y="19563"/>
                  </a:cubicBezTo>
                  <a:lnTo>
                    <a:pt x="74403" y="11740"/>
                  </a:lnTo>
                  <a:cubicBezTo>
                    <a:pt x="74272" y="10990"/>
                    <a:pt x="73617" y="10431"/>
                    <a:pt x="72843" y="10431"/>
                  </a:cubicBezTo>
                  <a:cubicBezTo>
                    <a:pt x="72105" y="10431"/>
                    <a:pt x="71462" y="9907"/>
                    <a:pt x="71308" y="9180"/>
                  </a:cubicBezTo>
                  <a:lnTo>
                    <a:pt x="69641" y="1144"/>
                  </a:lnTo>
                  <a:cubicBezTo>
                    <a:pt x="69498" y="477"/>
                    <a:pt x="68902" y="1"/>
                    <a:pt x="6822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28"/>
            <p:cNvSpPr/>
            <p:nvPr/>
          </p:nvSpPr>
          <p:spPr>
            <a:xfrm>
              <a:off x="5559795" y="3620416"/>
              <a:ext cx="246044" cy="297539"/>
            </a:xfrm>
            <a:custGeom>
              <a:rect b="b" l="l" r="r" t="t"/>
              <a:pathLst>
                <a:path extrusionOk="0" h="9216" w="7621">
                  <a:moveTo>
                    <a:pt x="6251" y="453"/>
                  </a:moveTo>
                  <a:cubicBezTo>
                    <a:pt x="6752" y="453"/>
                    <a:pt x="7168" y="857"/>
                    <a:pt x="7168" y="1369"/>
                  </a:cubicBezTo>
                  <a:lnTo>
                    <a:pt x="7168" y="3929"/>
                  </a:lnTo>
                  <a:cubicBezTo>
                    <a:pt x="7168" y="4191"/>
                    <a:pt x="7061" y="4453"/>
                    <a:pt x="6859" y="4632"/>
                  </a:cubicBezTo>
                  <a:lnTo>
                    <a:pt x="4394" y="6739"/>
                  </a:lnTo>
                  <a:cubicBezTo>
                    <a:pt x="4180" y="6918"/>
                    <a:pt x="4013" y="7156"/>
                    <a:pt x="3894" y="7418"/>
                  </a:cubicBezTo>
                  <a:lnTo>
                    <a:pt x="3584" y="8204"/>
                  </a:lnTo>
                  <a:cubicBezTo>
                    <a:pt x="3442" y="8549"/>
                    <a:pt x="3096" y="8763"/>
                    <a:pt x="2727" y="8763"/>
                  </a:cubicBezTo>
                  <a:lnTo>
                    <a:pt x="1822" y="8763"/>
                  </a:lnTo>
                  <a:cubicBezTo>
                    <a:pt x="1287" y="8763"/>
                    <a:pt x="858" y="8311"/>
                    <a:pt x="894" y="7775"/>
                  </a:cubicBezTo>
                  <a:lnTo>
                    <a:pt x="1108" y="4941"/>
                  </a:lnTo>
                  <a:cubicBezTo>
                    <a:pt x="1132" y="4679"/>
                    <a:pt x="1096" y="4417"/>
                    <a:pt x="1001" y="4179"/>
                  </a:cubicBezTo>
                  <a:lnTo>
                    <a:pt x="751" y="3513"/>
                  </a:lnTo>
                  <a:cubicBezTo>
                    <a:pt x="525" y="2905"/>
                    <a:pt x="977" y="2274"/>
                    <a:pt x="1620" y="2274"/>
                  </a:cubicBezTo>
                  <a:lnTo>
                    <a:pt x="3299" y="2274"/>
                  </a:lnTo>
                  <a:cubicBezTo>
                    <a:pt x="3775" y="2274"/>
                    <a:pt x="4239" y="2084"/>
                    <a:pt x="4585" y="1738"/>
                  </a:cubicBezTo>
                  <a:lnTo>
                    <a:pt x="5597" y="715"/>
                  </a:lnTo>
                  <a:cubicBezTo>
                    <a:pt x="5763" y="548"/>
                    <a:pt x="6001" y="453"/>
                    <a:pt x="6251" y="453"/>
                  </a:cubicBezTo>
                  <a:close/>
                  <a:moveTo>
                    <a:pt x="6251" y="0"/>
                  </a:moveTo>
                  <a:cubicBezTo>
                    <a:pt x="5882" y="0"/>
                    <a:pt x="5537" y="143"/>
                    <a:pt x="5287" y="405"/>
                  </a:cubicBezTo>
                  <a:lnTo>
                    <a:pt x="4263" y="1429"/>
                  </a:lnTo>
                  <a:cubicBezTo>
                    <a:pt x="4001" y="1679"/>
                    <a:pt x="3656" y="1822"/>
                    <a:pt x="3299" y="1822"/>
                  </a:cubicBezTo>
                  <a:lnTo>
                    <a:pt x="1608" y="1822"/>
                  </a:lnTo>
                  <a:cubicBezTo>
                    <a:pt x="667" y="1822"/>
                    <a:pt x="1" y="2774"/>
                    <a:pt x="334" y="3667"/>
                  </a:cubicBezTo>
                  <a:lnTo>
                    <a:pt x="572" y="4334"/>
                  </a:lnTo>
                  <a:cubicBezTo>
                    <a:pt x="644" y="4513"/>
                    <a:pt x="667" y="4715"/>
                    <a:pt x="656" y="4906"/>
                  </a:cubicBezTo>
                  <a:lnTo>
                    <a:pt x="453" y="7751"/>
                  </a:lnTo>
                  <a:cubicBezTo>
                    <a:pt x="394" y="8549"/>
                    <a:pt x="1025" y="9216"/>
                    <a:pt x="1822" y="9216"/>
                  </a:cubicBezTo>
                  <a:lnTo>
                    <a:pt x="2727" y="9216"/>
                  </a:lnTo>
                  <a:cubicBezTo>
                    <a:pt x="3287" y="9216"/>
                    <a:pt x="3775" y="8882"/>
                    <a:pt x="3989" y="8370"/>
                  </a:cubicBezTo>
                  <a:lnTo>
                    <a:pt x="4311" y="7584"/>
                  </a:lnTo>
                  <a:cubicBezTo>
                    <a:pt x="4394" y="7394"/>
                    <a:pt x="4525" y="7215"/>
                    <a:pt x="4692" y="7072"/>
                  </a:cubicBezTo>
                  <a:lnTo>
                    <a:pt x="7144" y="4965"/>
                  </a:lnTo>
                  <a:cubicBezTo>
                    <a:pt x="7454" y="4703"/>
                    <a:pt x="7621" y="4322"/>
                    <a:pt x="7621" y="3929"/>
                  </a:cubicBezTo>
                  <a:lnTo>
                    <a:pt x="7621" y="1369"/>
                  </a:lnTo>
                  <a:cubicBezTo>
                    <a:pt x="7621" y="619"/>
                    <a:pt x="7013" y="0"/>
                    <a:pt x="625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28"/>
            <p:cNvSpPr/>
            <p:nvPr/>
          </p:nvSpPr>
          <p:spPr>
            <a:xfrm>
              <a:off x="5519825" y="3141811"/>
              <a:ext cx="150706" cy="65377"/>
            </a:xfrm>
            <a:custGeom>
              <a:rect b="b" l="l" r="r" t="t"/>
              <a:pathLst>
                <a:path extrusionOk="0" h="2025" w="4668">
                  <a:moveTo>
                    <a:pt x="2334" y="1"/>
                  </a:moveTo>
                  <a:lnTo>
                    <a:pt x="1167" y="1013"/>
                  </a:lnTo>
                  <a:lnTo>
                    <a:pt x="0" y="2025"/>
                  </a:lnTo>
                  <a:lnTo>
                    <a:pt x="4668" y="2025"/>
                  </a:lnTo>
                  <a:lnTo>
                    <a:pt x="3501" y="1013"/>
                  </a:lnTo>
                  <a:lnTo>
                    <a:pt x="23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28"/>
            <p:cNvSpPr/>
            <p:nvPr/>
          </p:nvSpPr>
          <p:spPr>
            <a:xfrm>
              <a:off x="5394879" y="3234859"/>
              <a:ext cx="109995" cy="40001"/>
            </a:xfrm>
            <a:custGeom>
              <a:rect b="b" l="l" r="r" t="t"/>
              <a:pathLst>
                <a:path extrusionOk="0" h="1239" w="3407">
                  <a:moveTo>
                    <a:pt x="1703" y="0"/>
                  </a:moveTo>
                  <a:lnTo>
                    <a:pt x="846" y="619"/>
                  </a:lnTo>
                  <a:lnTo>
                    <a:pt x="1" y="1238"/>
                  </a:lnTo>
                  <a:lnTo>
                    <a:pt x="3406" y="1238"/>
                  </a:lnTo>
                  <a:lnTo>
                    <a:pt x="2561" y="619"/>
                  </a:lnTo>
                  <a:lnTo>
                    <a:pt x="170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28"/>
            <p:cNvSpPr/>
            <p:nvPr/>
          </p:nvSpPr>
          <p:spPr>
            <a:xfrm>
              <a:off x="5316101" y="1940553"/>
              <a:ext cx="212597" cy="179957"/>
            </a:xfrm>
            <a:custGeom>
              <a:rect b="b" l="l" r="r" t="t"/>
              <a:pathLst>
                <a:path extrusionOk="0" h="5574" w="6585">
                  <a:moveTo>
                    <a:pt x="1834" y="1"/>
                  </a:moveTo>
                  <a:cubicBezTo>
                    <a:pt x="1405" y="1"/>
                    <a:pt x="1036" y="299"/>
                    <a:pt x="941" y="715"/>
                  </a:cubicBezTo>
                  <a:lnTo>
                    <a:pt x="131" y="4478"/>
                  </a:lnTo>
                  <a:cubicBezTo>
                    <a:pt x="0" y="5037"/>
                    <a:pt x="441" y="5573"/>
                    <a:pt x="1012" y="5573"/>
                  </a:cubicBezTo>
                  <a:lnTo>
                    <a:pt x="3643" y="5573"/>
                  </a:lnTo>
                  <a:cubicBezTo>
                    <a:pt x="4084" y="5573"/>
                    <a:pt x="4453" y="5275"/>
                    <a:pt x="4536" y="4847"/>
                  </a:cubicBezTo>
                  <a:lnTo>
                    <a:pt x="4691" y="4085"/>
                  </a:lnTo>
                  <a:cubicBezTo>
                    <a:pt x="4775" y="3656"/>
                    <a:pt x="5144" y="3359"/>
                    <a:pt x="5584" y="3359"/>
                  </a:cubicBezTo>
                  <a:cubicBezTo>
                    <a:pt x="6156" y="3359"/>
                    <a:pt x="6584" y="2835"/>
                    <a:pt x="6477" y="2275"/>
                  </a:cubicBezTo>
                  <a:lnTo>
                    <a:pt x="6168" y="727"/>
                  </a:lnTo>
                  <a:cubicBezTo>
                    <a:pt x="6072" y="311"/>
                    <a:pt x="5703" y="1"/>
                    <a:pt x="527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28"/>
            <p:cNvSpPr/>
            <p:nvPr/>
          </p:nvSpPr>
          <p:spPr>
            <a:xfrm>
              <a:off x="4757169" y="2742049"/>
              <a:ext cx="200684" cy="130335"/>
            </a:xfrm>
            <a:custGeom>
              <a:rect b="b" l="l" r="r" t="t"/>
              <a:pathLst>
                <a:path extrusionOk="0" h="4037" w="6216">
                  <a:moveTo>
                    <a:pt x="2013" y="0"/>
                  </a:moveTo>
                  <a:cubicBezTo>
                    <a:pt x="905" y="0"/>
                    <a:pt x="0" y="905"/>
                    <a:pt x="0" y="2024"/>
                  </a:cubicBezTo>
                  <a:cubicBezTo>
                    <a:pt x="0" y="3132"/>
                    <a:pt x="905" y="4037"/>
                    <a:pt x="2013" y="4037"/>
                  </a:cubicBezTo>
                  <a:lnTo>
                    <a:pt x="4203" y="4037"/>
                  </a:lnTo>
                  <a:cubicBezTo>
                    <a:pt x="5311" y="4037"/>
                    <a:pt x="6215" y="3132"/>
                    <a:pt x="6215" y="2024"/>
                  </a:cubicBezTo>
                  <a:cubicBezTo>
                    <a:pt x="6215" y="905"/>
                    <a:pt x="5311" y="0"/>
                    <a:pt x="420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28"/>
            <p:cNvSpPr/>
            <p:nvPr/>
          </p:nvSpPr>
          <p:spPr>
            <a:xfrm>
              <a:off x="4416974" y="2798872"/>
              <a:ext cx="476688" cy="484824"/>
            </a:xfrm>
            <a:custGeom>
              <a:rect b="b" l="l" r="r" t="t"/>
              <a:pathLst>
                <a:path extrusionOk="0" h="15017" w="14765">
                  <a:moveTo>
                    <a:pt x="6313" y="0"/>
                  </a:moveTo>
                  <a:cubicBezTo>
                    <a:pt x="6281" y="0"/>
                    <a:pt x="6248" y="1"/>
                    <a:pt x="6215" y="3"/>
                  </a:cubicBezTo>
                  <a:lnTo>
                    <a:pt x="2024" y="181"/>
                  </a:lnTo>
                  <a:cubicBezTo>
                    <a:pt x="893" y="229"/>
                    <a:pt x="0" y="1146"/>
                    <a:pt x="0" y="2277"/>
                  </a:cubicBezTo>
                  <a:lnTo>
                    <a:pt x="0" y="8742"/>
                  </a:lnTo>
                  <a:cubicBezTo>
                    <a:pt x="0" y="9278"/>
                    <a:pt x="215" y="9801"/>
                    <a:pt x="584" y="10194"/>
                  </a:cubicBezTo>
                  <a:lnTo>
                    <a:pt x="4572" y="14361"/>
                  </a:lnTo>
                  <a:cubicBezTo>
                    <a:pt x="4965" y="14778"/>
                    <a:pt x="5513" y="15016"/>
                    <a:pt x="6096" y="15016"/>
                  </a:cubicBezTo>
                  <a:lnTo>
                    <a:pt x="7835" y="15016"/>
                  </a:lnTo>
                  <a:cubicBezTo>
                    <a:pt x="8859" y="15016"/>
                    <a:pt x="9740" y="14266"/>
                    <a:pt x="9906" y="13254"/>
                  </a:cubicBezTo>
                  <a:lnTo>
                    <a:pt x="10002" y="12683"/>
                  </a:lnTo>
                  <a:cubicBezTo>
                    <a:pt x="10180" y="11671"/>
                    <a:pt x="11061" y="10932"/>
                    <a:pt x="12085" y="10932"/>
                  </a:cubicBezTo>
                  <a:lnTo>
                    <a:pt x="13597" y="10932"/>
                  </a:lnTo>
                  <a:cubicBezTo>
                    <a:pt x="14240" y="10932"/>
                    <a:pt x="14764" y="10409"/>
                    <a:pt x="14764" y="9754"/>
                  </a:cubicBezTo>
                  <a:lnTo>
                    <a:pt x="14764" y="7158"/>
                  </a:lnTo>
                  <a:cubicBezTo>
                    <a:pt x="14764" y="6503"/>
                    <a:pt x="14240" y="5979"/>
                    <a:pt x="13597" y="5979"/>
                  </a:cubicBezTo>
                  <a:lnTo>
                    <a:pt x="10942" y="5979"/>
                  </a:lnTo>
                  <a:cubicBezTo>
                    <a:pt x="9942" y="5979"/>
                    <a:pt x="9073" y="5277"/>
                    <a:pt x="8882" y="4289"/>
                  </a:cubicBezTo>
                  <a:lnTo>
                    <a:pt x="8359" y="1693"/>
                  </a:lnTo>
                  <a:cubicBezTo>
                    <a:pt x="8163" y="702"/>
                    <a:pt x="7308" y="0"/>
                    <a:pt x="631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28"/>
            <p:cNvSpPr/>
            <p:nvPr/>
          </p:nvSpPr>
          <p:spPr>
            <a:xfrm>
              <a:off x="5193835" y="2994976"/>
              <a:ext cx="364465" cy="313713"/>
            </a:xfrm>
            <a:custGeom>
              <a:rect b="b" l="l" r="r" t="t"/>
              <a:pathLst>
                <a:path extrusionOk="0" h="9717" w="11289">
                  <a:moveTo>
                    <a:pt x="1872" y="1"/>
                  </a:moveTo>
                  <a:cubicBezTo>
                    <a:pt x="847" y="1"/>
                    <a:pt x="25" y="841"/>
                    <a:pt x="25" y="1870"/>
                  </a:cubicBezTo>
                  <a:lnTo>
                    <a:pt x="1" y="8228"/>
                  </a:lnTo>
                  <a:cubicBezTo>
                    <a:pt x="1" y="9049"/>
                    <a:pt x="656" y="9716"/>
                    <a:pt x="1477" y="9716"/>
                  </a:cubicBezTo>
                  <a:cubicBezTo>
                    <a:pt x="2287" y="9716"/>
                    <a:pt x="2954" y="9061"/>
                    <a:pt x="2966" y="8240"/>
                  </a:cubicBezTo>
                  <a:lnTo>
                    <a:pt x="2966" y="7728"/>
                  </a:lnTo>
                  <a:cubicBezTo>
                    <a:pt x="2966" y="6735"/>
                    <a:pt x="3763" y="5930"/>
                    <a:pt x="4754" y="5930"/>
                  </a:cubicBezTo>
                  <a:cubicBezTo>
                    <a:pt x="4761" y="5930"/>
                    <a:pt x="4768" y="5930"/>
                    <a:pt x="4775" y="5930"/>
                  </a:cubicBezTo>
                  <a:lnTo>
                    <a:pt x="6716" y="5930"/>
                  </a:lnTo>
                  <a:cubicBezTo>
                    <a:pt x="7133" y="5930"/>
                    <a:pt x="7538" y="5775"/>
                    <a:pt x="7871" y="5513"/>
                  </a:cubicBezTo>
                  <a:lnTo>
                    <a:pt x="10633" y="3227"/>
                  </a:lnTo>
                  <a:cubicBezTo>
                    <a:pt x="11050" y="2882"/>
                    <a:pt x="11288" y="2382"/>
                    <a:pt x="11288" y="1846"/>
                  </a:cubicBezTo>
                  <a:cubicBezTo>
                    <a:pt x="11288" y="846"/>
                    <a:pt x="10490" y="36"/>
                    <a:pt x="9490" y="25"/>
                  </a:cubicBezTo>
                  <a:lnTo>
                    <a:pt x="1894" y="1"/>
                  </a:lnTo>
                  <a:cubicBezTo>
                    <a:pt x="1887" y="1"/>
                    <a:pt x="1880" y="1"/>
                    <a:pt x="187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28"/>
            <p:cNvSpPr/>
            <p:nvPr/>
          </p:nvSpPr>
          <p:spPr>
            <a:xfrm>
              <a:off x="4613788" y="1724141"/>
              <a:ext cx="280266" cy="342931"/>
            </a:xfrm>
            <a:custGeom>
              <a:rect b="b" l="l" r="r" t="t"/>
              <a:pathLst>
                <a:path extrusionOk="0" h="10622" w="8681">
                  <a:moveTo>
                    <a:pt x="3001" y="1"/>
                  </a:moveTo>
                  <a:cubicBezTo>
                    <a:pt x="2429" y="1"/>
                    <a:pt x="1929" y="358"/>
                    <a:pt x="1751" y="906"/>
                  </a:cubicBezTo>
                  <a:lnTo>
                    <a:pt x="286" y="5299"/>
                  </a:lnTo>
                  <a:cubicBezTo>
                    <a:pt x="0" y="6156"/>
                    <a:pt x="631" y="7037"/>
                    <a:pt x="1536" y="7037"/>
                  </a:cubicBezTo>
                  <a:lnTo>
                    <a:pt x="2298" y="7037"/>
                  </a:lnTo>
                  <a:cubicBezTo>
                    <a:pt x="2739" y="7037"/>
                    <a:pt x="3144" y="7252"/>
                    <a:pt x="3382" y="7609"/>
                  </a:cubicBezTo>
                  <a:lnTo>
                    <a:pt x="5084" y="10050"/>
                  </a:lnTo>
                  <a:cubicBezTo>
                    <a:pt x="5334" y="10407"/>
                    <a:pt x="5739" y="10621"/>
                    <a:pt x="6168" y="10621"/>
                  </a:cubicBezTo>
                  <a:lnTo>
                    <a:pt x="7358" y="10621"/>
                  </a:lnTo>
                  <a:cubicBezTo>
                    <a:pt x="8085" y="10621"/>
                    <a:pt x="8680" y="10026"/>
                    <a:pt x="8680" y="9300"/>
                  </a:cubicBezTo>
                  <a:lnTo>
                    <a:pt x="8680" y="7383"/>
                  </a:lnTo>
                  <a:cubicBezTo>
                    <a:pt x="8680" y="7085"/>
                    <a:pt x="8585" y="6799"/>
                    <a:pt x="8394" y="6561"/>
                  </a:cubicBezTo>
                  <a:lnTo>
                    <a:pt x="6870" y="4620"/>
                  </a:lnTo>
                  <a:cubicBezTo>
                    <a:pt x="6692" y="4394"/>
                    <a:pt x="6596" y="4108"/>
                    <a:pt x="6596" y="3811"/>
                  </a:cubicBezTo>
                  <a:lnTo>
                    <a:pt x="6596" y="1322"/>
                  </a:lnTo>
                  <a:cubicBezTo>
                    <a:pt x="6596" y="584"/>
                    <a:pt x="6001" y="1"/>
                    <a:pt x="527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4" name="Google Shape;894;p28"/>
          <p:cNvSpPr txBox="1"/>
          <p:nvPr/>
        </p:nvSpPr>
        <p:spPr>
          <a:xfrm>
            <a:off x="788157" y="1541475"/>
            <a:ext cx="2198100" cy="919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200">
                <a:solidFill>
                  <a:schemeClr val="dk1"/>
                </a:solidFill>
                <a:latin typeface="Roboto"/>
                <a:ea typeface="Roboto"/>
                <a:cs typeface="Roboto"/>
                <a:sym typeface="Roboto"/>
              </a:rPr>
              <a:t>Every Australian data science job listing from 2019 to 2022 on </a:t>
            </a:r>
            <a:r>
              <a:rPr lang="en" sz="1200" u="sng">
                <a:solidFill>
                  <a:srgbClr val="1155CC"/>
                </a:solidFill>
                <a:latin typeface="Roboto"/>
                <a:ea typeface="Roboto"/>
                <a:cs typeface="Roboto"/>
                <a:sym typeface="Roboto"/>
                <a:hlinkClick r:id="rId3">
                  <a:extLst>
                    <a:ext uri="{A12FA001-AC4F-418D-AE19-62706E023703}">
                      <ahyp:hlinkClr val="tx"/>
                    </a:ext>
                  </a:extLst>
                </a:hlinkClick>
              </a:rPr>
              <a:t>Seek</a:t>
            </a:r>
            <a:r>
              <a:rPr lang="en" sz="1200">
                <a:solidFill>
                  <a:schemeClr val="dk1"/>
                </a:solidFill>
                <a:latin typeface="Roboto"/>
                <a:ea typeface="Roboto"/>
                <a:cs typeface="Roboto"/>
                <a:sym typeface="Roboto"/>
              </a:rPr>
              <a:t>.</a:t>
            </a:r>
            <a:endParaRPr sz="1200">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200"/>
              <a:buFont typeface="Arial"/>
              <a:buNone/>
            </a:pPr>
            <a:r>
              <a:t/>
            </a:r>
            <a:endParaRPr sz="1200">
              <a:latin typeface="Roboto"/>
              <a:ea typeface="Roboto"/>
              <a:cs typeface="Roboto"/>
              <a:sym typeface="Roboto"/>
            </a:endParaRPr>
          </a:p>
        </p:txBody>
      </p:sp>
      <p:sp>
        <p:nvSpPr>
          <p:cNvPr id="895" name="Google Shape;895;p28"/>
          <p:cNvSpPr txBox="1"/>
          <p:nvPr/>
        </p:nvSpPr>
        <p:spPr>
          <a:xfrm>
            <a:off x="788157" y="2777975"/>
            <a:ext cx="2198100" cy="919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Consumer Price Index (CPI) for every major city in Australia from 2018 to 2022.</a:t>
            </a:r>
            <a:endParaRPr b="0" i="0" sz="1200" u="none" cap="none" strike="noStrike">
              <a:solidFill>
                <a:srgbClr val="000000"/>
              </a:solidFill>
              <a:latin typeface="Roboto"/>
              <a:ea typeface="Roboto"/>
              <a:cs typeface="Roboto"/>
              <a:sym typeface="Roboto"/>
            </a:endParaRPr>
          </a:p>
        </p:txBody>
      </p:sp>
      <p:sp>
        <p:nvSpPr>
          <p:cNvPr id="896" name="Google Shape;896;p28"/>
          <p:cNvSpPr txBox="1"/>
          <p:nvPr/>
        </p:nvSpPr>
        <p:spPr>
          <a:xfrm>
            <a:off x="6171382" y="1541475"/>
            <a:ext cx="2198100" cy="919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Australian data science job listing in August 2022 on </a:t>
            </a:r>
            <a:r>
              <a:rPr lang="en" sz="1200" u="sng">
                <a:solidFill>
                  <a:srgbClr val="1155CC"/>
                </a:solidFill>
                <a:latin typeface="Roboto"/>
                <a:ea typeface="Roboto"/>
                <a:cs typeface="Roboto"/>
                <a:sym typeface="Roboto"/>
                <a:hlinkClick r:id="rId4">
                  <a:extLst>
                    <a:ext uri="{A12FA001-AC4F-418D-AE19-62706E023703}">
                      <ahyp:hlinkClr val="tx"/>
                    </a:ext>
                  </a:extLst>
                </a:hlinkClick>
              </a:rPr>
              <a:t>Glassdoor</a:t>
            </a:r>
            <a:r>
              <a:rPr lang="en" sz="1200">
                <a:solidFill>
                  <a:schemeClr val="dk1"/>
                </a:solidFill>
                <a:latin typeface="Roboto"/>
                <a:ea typeface="Roboto"/>
                <a:cs typeface="Roboto"/>
                <a:sym typeface="Roboto"/>
              </a:rPr>
              <a:t>.</a:t>
            </a:r>
            <a:endParaRPr b="0" i="0" sz="1200" u="none" cap="none" strike="noStrike">
              <a:solidFill>
                <a:srgbClr val="000000"/>
              </a:solidFill>
              <a:latin typeface="Roboto"/>
              <a:ea typeface="Roboto"/>
              <a:cs typeface="Roboto"/>
              <a:sym typeface="Roboto"/>
            </a:endParaRPr>
          </a:p>
        </p:txBody>
      </p:sp>
      <p:grpSp>
        <p:nvGrpSpPr>
          <p:cNvPr id="897" name="Google Shape;897;p28"/>
          <p:cNvGrpSpPr/>
          <p:nvPr/>
        </p:nvGrpSpPr>
        <p:grpSpPr>
          <a:xfrm>
            <a:off x="512367" y="1093387"/>
            <a:ext cx="8110165" cy="2969777"/>
            <a:chOff x="512367" y="1093387"/>
            <a:chExt cx="8110165" cy="2969777"/>
          </a:xfrm>
        </p:grpSpPr>
        <p:sp>
          <p:nvSpPr>
            <p:cNvPr id="898" name="Google Shape;898;p28"/>
            <p:cNvSpPr/>
            <p:nvPr/>
          </p:nvSpPr>
          <p:spPr>
            <a:xfrm>
              <a:off x="5334089" y="1427556"/>
              <a:ext cx="3288443" cy="1146725"/>
            </a:xfrm>
            <a:custGeom>
              <a:rect b="b" l="l" r="r" t="t"/>
              <a:pathLst>
                <a:path extrusionOk="0" h="28814" w="82619">
                  <a:moveTo>
                    <a:pt x="60531" y="1158"/>
                  </a:moveTo>
                  <a:cubicBezTo>
                    <a:pt x="61669" y="1158"/>
                    <a:pt x="62803" y="1167"/>
                    <a:pt x="63925" y="1191"/>
                  </a:cubicBezTo>
                  <a:cubicBezTo>
                    <a:pt x="66104" y="1227"/>
                    <a:pt x="68283" y="1250"/>
                    <a:pt x="70474" y="1250"/>
                  </a:cubicBezTo>
                  <a:lnTo>
                    <a:pt x="70867" y="1250"/>
                  </a:lnTo>
                  <a:lnTo>
                    <a:pt x="71260" y="1262"/>
                  </a:lnTo>
                  <a:cubicBezTo>
                    <a:pt x="71510" y="1286"/>
                    <a:pt x="71772" y="1298"/>
                    <a:pt x="72022" y="1334"/>
                  </a:cubicBezTo>
                  <a:cubicBezTo>
                    <a:pt x="72534" y="1393"/>
                    <a:pt x="73046" y="1488"/>
                    <a:pt x="73546" y="1631"/>
                  </a:cubicBezTo>
                  <a:cubicBezTo>
                    <a:pt x="74546" y="1893"/>
                    <a:pt x="75498" y="2286"/>
                    <a:pt x="76391" y="2822"/>
                  </a:cubicBezTo>
                  <a:cubicBezTo>
                    <a:pt x="77665" y="3548"/>
                    <a:pt x="78784" y="4501"/>
                    <a:pt x="79713" y="5644"/>
                  </a:cubicBezTo>
                  <a:cubicBezTo>
                    <a:pt x="80213" y="6251"/>
                    <a:pt x="80630" y="6918"/>
                    <a:pt x="80975" y="7620"/>
                  </a:cubicBezTo>
                  <a:cubicBezTo>
                    <a:pt x="81678" y="9168"/>
                    <a:pt x="82035" y="10859"/>
                    <a:pt x="81999" y="12561"/>
                  </a:cubicBezTo>
                  <a:cubicBezTo>
                    <a:pt x="81987" y="14323"/>
                    <a:pt x="81963" y="16085"/>
                    <a:pt x="81928" y="17836"/>
                  </a:cubicBezTo>
                  <a:cubicBezTo>
                    <a:pt x="81868" y="20669"/>
                    <a:pt x="81892" y="23444"/>
                    <a:pt x="81975" y="26218"/>
                  </a:cubicBezTo>
                  <a:cubicBezTo>
                    <a:pt x="81987" y="26718"/>
                    <a:pt x="82023" y="27218"/>
                    <a:pt x="82059" y="27694"/>
                  </a:cubicBezTo>
                  <a:cubicBezTo>
                    <a:pt x="82065" y="27798"/>
                    <a:pt x="82076" y="27884"/>
                    <a:pt x="82088" y="27952"/>
                  </a:cubicBezTo>
                  <a:lnTo>
                    <a:pt x="82088" y="27952"/>
                  </a:lnTo>
                  <a:cubicBezTo>
                    <a:pt x="81716" y="27930"/>
                    <a:pt x="81333" y="27908"/>
                    <a:pt x="80939" y="27908"/>
                  </a:cubicBezTo>
                  <a:lnTo>
                    <a:pt x="72534" y="27837"/>
                  </a:lnTo>
                  <a:cubicBezTo>
                    <a:pt x="69414" y="27825"/>
                    <a:pt x="66330" y="27777"/>
                    <a:pt x="63270" y="27646"/>
                  </a:cubicBezTo>
                  <a:cubicBezTo>
                    <a:pt x="61355" y="27565"/>
                    <a:pt x="59386" y="27491"/>
                    <a:pt x="57418" y="27491"/>
                  </a:cubicBezTo>
                  <a:cubicBezTo>
                    <a:pt x="56792" y="27491"/>
                    <a:pt x="56167" y="27498"/>
                    <a:pt x="55543" y="27515"/>
                  </a:cubicBezTo>
                  <a:cubicBezTo>
                    <a:pt x="53773" y="27569"/>
                    <a:pt x="52000" y="27584"/>
                    <a:pt x="50226" y="27584"/>
                  </a:cubicBezTo>
                  <a:cubicBezTo>
                    <a:pt x="48056" y="27584"/>
                    <a:pt x="45884" y="27562"/>
                    <a:pt x="43715" y="27562"/>
                  </a:cubicBezTo>
                  <a:cubicBezTo>
                    <a:pt x="42577" y="27562"/>
                    <a:pt x="41440" y="27568"/>
                    <a:pt x="40303" y="27587"/>
                  </a:cubicBezTo>
                  <a:cubicBezTo>
                    <a:pt x="39803" y="27587"/>
                    <a:pt x="39267" y="27575"/>
                    <a:pt x="38756" y="27551"/>
                  </a:cubicBezTo>
                  <a:cubicBezTo>
                    <a:pt x="37982" y="27521"/>
                    <a:pt x="37211" y="27510"/>
                    <a:pt x="36438" y="27510"/>
                  </a:cubicBezTo>
                  <a:cubicBezTo>
                    <a:pt x="35666" y="27510"/>
                    <a:pt x="34892" y="27521"/>
                    <a:pt x="34112" y="27539"/>
                  </a:cubicBezTo>
                  <a:cubicBezTo>
                    <a:pt x="32886" y="27575"/>
                    <a:pt x="31636" y="27599"/>
                    <a:pt x="30385" y="27599"/>
                  </a:cubicBezTo>
                  <a:lnTo>
                    <a:pt x="9800" y="27623"/>
                  </a:lnTo>
                  <a:lnTo>
                    <a:pt x="4513" y="27646"/>
                  </a:lnTo>
                  <a:lnTo>
                    <a:pt x="1191" y="27646"/>
                  </a:lnTo>
                  <a:lnTo>
                    <a:pt x="1191" y="25741"/>
                  </a:lnTo>
                  <a:cubicBezTo>
                    <a:pt x="1179" y="23348"/>
                    <a:pt x="1132" y="20967"/>
                    <a:pt x="1132" y="18586"/>
                  </a:cubicBezTo>
                  <a:cubicBezTo>
                    <a:pt x="1132" y="15990"/>
                    <a:pt x="1156" y="13395"/>
                    <a:pt x="1191" y="10811"/>
                  </a:cubicBezTo>
                  <a:cubicBezTo>
                    <a:pt x="1227" y="8132"/>
                    <a:pt x="1120" y="5418"/>
                    <a:pt x="1251" y="2739"/>
                  </a:cubicBezTo>
                  <a:cubicBezTo>
                    <a:pt x="1263" y="2393"/>
                    <a:pt x="1275" y="2048"/>
                    <a:pt x="1287" y="1691"/>
                  </a:cubicBezTo>
                  <a:lnTo>
                    <a:pt x="1287" y="1417"/>
                  </a:lnTo>
                  <a:lnTo>
                    <a:pt x="1287" y="1298"/>
                  </a:lnTo>
                  <a:lnTo>
                    <a:pt x="1287" y="1286"/>
                  </a:lnTo>
                  <a:lnTo>
                    <a:pt x="1298" y="1250"/>
                  </a:lnTo>
                  <a:lnTo>
                    <a:pt x="2691" y="1250"/>
                  </a:lnTo>
                  <a:cubicBezTo>
                    <a:pt x="3370" y="1250"/>
                    <a:pt x="4049" y="1227"/>
                    <a:pt x="4739" y="1203"/>
                  </a:cubicBezTo>
                  <a:cubicBezTo>
                    <a:pt x="5137" y="1187"/>
                    <a:pt x="5557" y="1180"/>
                    <a:pt x="5982" y="1180"/>
                  </a:cubicBezTo>
                  <a:cubicBezTo>
                    <a:pt x="6498" y="1180"/>
                    <a:pt x="7022" y="1190"/>
                    <a:pt x="7525" y="1203"/>
                  </a:cubicBezTo>
                  <a:cubicBezTo>
                    <a:pt x="8652" y="1230"/>
                    <a:pt x="9771" y="1242"/>
                    <a:pt x="10888" y="1242"/>
                  </a:cubicBezTo>
                  <a:cubicBezTo>
                    <a:pt x="12251" y="1242"/>
                    <a:pt x="13611" y="1224"/>
                    <a:pt x="14979" y="1191"/>
                  </a:cubicBezTo>
                  <a:cubicBezTo>
                    <a:pt x="16020" y="1168"/>
                    <a:pt x="17076" y="1160"/>
                    <a:pt x="18135" y="1160"/>
                  </a:cubicBezTo>
                  <a:cubicBezTo>
                    <a:pt x="18746" y="1160"/>
                    <a:pt x="19357" y="1163"/>
                    <a:pt x="19967" y="1167"/>
                  </a:cubicBezTo>
                  <a:cubicBezTo>
                    <a:pt x="22146" y="1179"/>
                    <a:pt x="24325" y="1227"/>
                    <a:pt x="26504" y="1227"/>
                  </a:cubicBezTo>
                  <a:lnTo>
                    <a:pt x="38982" y="1227"/>
                  </a:lnTo>
                  <a:lnTo>
                    <a:pt x="38982" y="1286"/>
                  </a:lnTo>
                  <a:lnTo>
                    <a:pt x="55508" y="1191"/>
                  </a:lnTo>
                  <a:cubicBezTo>
                    <a:pt x="57174" y="1177"/>
                    <a:pt x="58856" y="1158"/>
                    <a:pt x="60531" y="1158"/>
                  </a:cubicBezTo>
                  <a:close/>
                  <a:moveTo>
                    <a:pt x="60" y="0"/>
                  </a:moveTo>
                  <a:cubicBezTo>
                    <a:pt x="48" y="4322"/>
                    <a:pt x="36" y="8644"/>
                    <a:pt x="13" y="12954"/>
                  </a:cubicBezTo>
                  <a:lnTo>
                    <a:pt x="1" y="28813"/>
                  </a:lnTo>
                  <a:lnTo>
                    <a:pt x="11407" y="28813"/>
                  </a:lnTo>
                  <a:cubicBezTo>
                    <a:pt x="14946" y="28813"/>
                    <a:pt x="18495" y="28752"/>
                    <a:pt x="22045" y="28752"/>
                  </a:cubicBezTo>
                  <a:cubicBezTo>
                    <a:pt x="22340" y="28752"/>
                    <a:pt x="22636" y="28753"/>
                    <a:pt x="22932" y="28754"/>
                  </a:cubicBezTo>
                  <a:cubicBezTo>
                    <a:pt x="23278" y="28754"/>
                    <a:pt x="23624" y="28755"/>
                    <a:pt x="23970" y="28755"/>
                  </a:cubicBezTo>
                  <a:cubicBezTo>
                    <a:pt x="30288" y="28755"/>
                    <a:pt x="36576" y="28655"/>
                    <a:pt x="42875" y="28599"/>
                  </a:cubicBezTo>
                  <a:cubicBezTo>
                    <a:pt x="45566" y="28575"/>
                    <a:pt x="48269" y="28516"/>
                    <a:pt x="50959" y="28516"/>
                  </a:cubicBezTo>
                  <a:lnTo>
                    <a:pt x="69057" y="28504"/>
                  </a:lnTo>
                  <a:cubicBezTo>
                    <a:pt x="72272" y="28492"/>
                    <a:pt x="75486" y="28432"/>
                    <a:pt x="78701" y="28408"/>
                  </a:cubicBezTo>
                  <a:cubicBezTo>
                    <a:pt x="80097" y="28397"/>
                    <a:pt x="81060" y="28245"/>
                    <a:pt x="82158" y="28138"/>
                  </a:cubicBezTo>
                  <a:lnTo>
                    <a:pt x="82158" y="28138"/>
                  </a:lnTo>
                  <a:cubicBezTo>
                    <a:pt x="82162" y="28141"/>
                    <a:pt x="82166" y="28142"/>
                    <a:pt x="82171" y="28142"/>
                  </a:cubicBezTo>
                  <a:cubicBezTo>
                    <a:pt x="82176" y="28142"/>
                    <a:pt x="82182" y="28140"/>
                    <a:pt x="82188" y="28135"/>
                  </a:cubicBezTo>
                  <a:lnTo>
                    <a:pt x="82188" y="28135"/>
                  </a:lnTo>
                  <a:cubicBezTo>
                    <a:pt x="82232" y="28131"/>
                    <a:pt x="82276" y="28127"/>
                    <a:pt x="82320" y="28123"/>
                  </a:cubicBezTo>
                  <a:cubicBezTo>
                    <a:pt x="82451" y="28111"/>
                    <a:pt x="82547" y="28063"/>
                    <a:pt x="82511" y="28027"/>
                  </a:cubicBezTo>
                  <a:cubicBezTo>
                    <a:pt x="82433" y="27993"/>
                    <a:pt x="82343" y="27971"/>
                    <a:pt x="82254" y="27961"/>
                  </a:cubicBezTo>
                  <a:lnTo>
                    <a:pt x="82254" y="27961"/>
                  </a:lnTo>
                  <a:cubicBezTo>
                    <a:pt x="82261" y="27928"/>
                    <a:pt x="82267" y="27891"/>
                    <a:pt x="82273" y="27849"/>
                  </a:cubicBezTo>
                  <a:cubicBezTo>
                    <a:pt x="82416" y="26825"/>
                    <a:pt x="82440" y="25587"/>
                    <a:pt x="82451" y="24336"/>
                  </a:cubicBezTo>
                  <a:cubicBezTo>
                    <a:pt x="82499" y="20598"/>
                    <a:pt x="82547" y="16871"/>
                    <a:pt x="82594" y="13133"/>
                  </a:cubicBezTo>
                  <a:cubicBezTo>
                    <a:pt x="82606" y="12633"/>
                    <a:pt x="82618" y="12145"/>
                    <a:pt x="82582" y="11644"/>
                  </a:cubicBezTo>
                  <a:lnTo>
                    <a:pt x="82571" y="11275"/>
                  </a:lnTo>
                  <a:cubicBezTo>
                    <a:pt x="82559" y="11156"/>
                    <a:pt x="82535" y="11025"/>
                    <a:pt x="82523" y="10906"/>
                  </a:cubicBezTo>
                  <a:cubicBezTo>
                    <a:pt x="82499" y="10656"/>
                    <a:pt x="82463" y="10418"/>
                    <a:pt x="82416" y="10168"/>
                  </a:cubicBezTo>
                  <a:cubicBezTo>
                    <a:pt x="82237" y="9192"/>
                    <a:pt x="81951" y="8227"/>
                    <a:pt x="81535" y="7323"/>
                  </a:cubicBezTo>
                  <a:cubicBezTo>
                    <a:pt x="80701" y="5489"/>
                    <a:pt x="79415" y="3894"/>
                    <a:pt x="77796" y="2691"/>
                  </a:cubicBezTo>
                  <a:cubicBezTo>
                    <a:pt x="76391" y="1643"/>
                    <a:pt x="74760" y="917"/>
                    <a:pt x="73034" y="572"/>
                  </a:cubicBezTo>
                  <a:cubicBezTo>
                    <a:pt x="72230" y="415"/>
                    <a:pt x="71406" y="332"/>
                    <a:pt x="70590" y="332"/>
                  </a:cubicBezTo>
                  <a:cubicBezTo>
                    <a:pt x="70535" y="332"/>
                    <a:pt x="70481" y="333"/>
                    <a:pt x="70426" y="334"/>
                  </a:cubicBezTo>
                  <a:lnTo>
                    <a:pt x="67854" y="334"/>
                  </a:lnTo>
                  <a:cubicBezTo>
                    <a:pt x="64425" y="322"/>
                    <a:pt x="60984" y="310"/>
                    <a:pt x="57555" y="274"/>
                  </a:cubicBezTo>
                  <a:cubicBezTo>
                    <a:pt x="53210" y="226"/>
                    <a:pt x="48828" y="250"/>
                    <a:pt x="44459" y="226"/>
                  </a:cubicBezTo>
                  <a:cubicBezTo>
                    <a:pt x="37291" y="179"/>
                    <a:pt x="30123" y="72"/>
                    <a:pt x="22956" y="72"/>
                  </a:cubicBezTo>
                  <a:lnTo>
                    <a:pt x="11824" y="48"/>
                  </a:lnTo>
                  <a:lnTo>
                    <a:pt x="6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28"/>
            <p:cNvSpPr/>
            <p:nvPr/>
          </p:nvSpPr>
          <p:spPr>
            <a:xfrm>
              <a:off x="512844" y="1427993"/>
              <a:ext cx="4340463" cy="1146765"/>
            </a:xfrm>
            <a:custGeom>
              <a:rect b="b" l="l" r="r" t="t"/>
              <a:pathLst>
                <a:path extrusionOk="0" h="28815" w="109050">
                  <a:moveTo>
                    <a:pt x="108383" y="1073"/>
                  </a:moveTo>
                  <a:lnTo>
                    <a:pt x="108395" y="1180"/>
                  </a:lnTo>
                  <a:lnTo>
                    <a:pt x="108395" y="1239"/>
                  </a:lnTo>
                  <a:lnTo>
                    <a:pt x="108395" y="1346"/>
                  </a:lnTo>
                  <a:lnTo>
                    <a:pt x="108395" y="2085"/>
                  </a:lnTo>
                  <a:cubicBezTo>
                    <a:pt x="108359" y="6502"/>
                    <a:pt x="108335" y="10907"/>
                    <a:pt x="108264" y="15277"/>
                  </a:cubicBezTo>
                  <a:cubicBezTo>
                    <a:pt x="108204" y="18813"/>
                    <a:pt x="108228" y="22266"/>
                    <a:pt x="108312" y="25730"/>
                  </a:cubicBezTo>
                  <a:cubicBezTo>
                    <a:pt x="108335" y="26361"/>
                    <a:pt x="108359" y="26981"/>
                    <a:pt x="108395" y="27576"/>
                  </a:cubicBezTo>
                  <a:cubicBezTo>
                    <a:pt x="108403" y="27733"/>
                    <a:pt x="108417" y="27856"/>
                    <a:pt x="108433" y="27945"/>
                  </a:cubicBezTo>
                  <a:lnTo>
                    <a:pt x="108433" y="27945"/>
                  </a:lnTo>
                  <a:cubicBezTo>
                    <a:pt x="108420" y="27945"/>
                    <a:pt x="108408" y="27945"/>
                    <a:pt x="108395" y="27945"/>
                  </a:cubicBezTo>
                  <a:cubicBezTo>
                    <a:pt x="107907" y="27921"/>
                    <a:pt x="107395" y="27897"/>
                    <a:pt x="106883" y="27897"/>
                  </a:cubicBezTo>
                  <a:lnTo>
                    <a:pt x="96405" y="27838"/>
                  </a:lnTo>
                  <a:cubicBezTo>
                    <a:pt x="92512" y="27814"/>
                    <a:pt x="88666" y="27766"/>
                    <a:pt x="84856" y="27635"/>
                  </a:cubicBezTo>
                  <a:cubicBezTo>
                    <a:pt x="82551" y="27557"/>
                    <a:pt x="80174" y="27485"/>
                    <a:pt x="77803" y="27485"/>
                  </a:cubicBezTo>
                  <a:cubicBezTo>
                    <a:pt x="76942" y="27485"/>
                    <a:pt x="76081" y="27494"/>
                    <a:pt x="75224" y="27516"/>
                  </a:cubicBezTo>
                  <a:cubicBezTo>
                    <a:pt x="73146" y="27563"/>
                    <a:pt x="71067" y="27577"/>
                    <a:pt x="68988" y="27577"/>
                  </a:cubicBezTo>
                  <a:cubicBezTo>
                    <a:pt x="66134" y="27577"/>
                    <a:pt x="63280" y="27551"/>
                    <a:pt x="60429" y="27551"/>
                  </a:cubicBezTo>
                  <a:cubicBezTo>
                    <a:pt x="59025" y="27551"/>
                    <a:pt x="57623" y="27557"/>
                    <a:pt x="56222" y="27576"/>
                  </a:cubicBezTo>
                  <a:cubicBezTo>
                    <a:pt x="56101" y="27578"/>
                    <a:pt x="55979" y="27579"/>
                    <a:pt x="55857" y="27579"/>
                  </a:cubicBezTo>
                  <a:cubicBezTo>
                    <a:pt x="55337" y="27579"/>
                    <a:pt x="54803" y="27562"/>
                    <a:pt x="54293" y="27552"/>
                  </a:cubicBezTo>
                  <a:cubicBezTo>
                    <a:pt x="53328" y="27516"/>
                    <a:pt x="52364" y="27501"/>
                    <a:pt x="51398" y="27501"/>
                  </a:cubicBezTo>
                  <a:cubicBezTo>
                    <a:pt x="50432" y="27501"/>
                    <a:pt x="49465" y="27516"/>
                    <a:pt x="48495" y="27540"/>
                  </a:cubicBezTo>
                  <a:cubicBezTo>
                    <a:pt x="46959" y="27564"/>
                    <a:pt x="45399" y="27588"/>
                    <a:pt x="43851" y="27588"/>
                  </a:cubicBezTo>
                  <a:lnTo>
                    <a:pt x="18181" y="27624"/>
                  </a:lnTo>
                  <a:lnTo>
                    <a:pt x="11585" y="27647"/>
                  </a:lnTo>
                  <a:lnTo>
                    <a:pt x="1131" y="27647"/>
                  </a:lnTo>
                  <a:lnTo>
                    <a:pt x="1131" y="27397"/>
                  </a:lnTo>
                  <a:lnTo>
                    <a:pt x="1131" y="26683"/>
                  </a:lnTo>
                  <a:lnTo>
                    <a:pt x="1120" y="25242"/>
                  </a:lnTo>
                  <a:cubicBezTo>
                    <a:pt x="1120" y="24278"/>
                    <a:pt x="1108" y="23313"/>
                    <a:pt x="1108" y="22361"/>
                  </a:cubicBezTo>
                  <a:cubicBezTo>
                    <a:pt x="1108" y="19122"/>
                    <a:pt x="1131" y="15884"/>
                    <a:pt x="1167" y="12669"/>
                  </a:cubicBezTo>
                  <a:cubicBezTo>
                    <a:pt x="1167" y="12455"/>
                    <a:pt x="1179" y="12253"/>
                    <a:pt x="1179" y="12062"/>
                  </a:cubicBezTo>
                  <a:cubicBezTo>
                    <a:pt x="1179" y="11860"/>
                    <a:pt x="1203" y="11657"/>
                    <a:pt x="1215" y="11467"/>
                  </a:cubicBezTo>
                  <a:cubicBezTo>
                    <a:pt x="1251" y="11062"/>
                    <a:pt x="1310" y="10669"/>
                    <a:pt x="1382" y="10276"/>
                  </a:cubicBezTo>
                  <a:cubicBezTo>
                    <a:pt x="1524" y="9478"/>
                    <a:pt x="1763" y="8705"/>
                    <a:pt x="2084" y="7966"/>
                  </a:cubicBezTo>
                  <a:cubicBezTo>
                    <a:pt x="2703" y="6490"/>
                    <a:pt x="3668" y="5168"/>
                    <a:pt x="4894" y="4121"/>
                  </a:cubicBezTo>
                  <a:cubicBezTo>
                    <a:pt x="6763" y="2537"/>
                    <a:pt x="9061" y="1537"/>
                    <a:pt x="11502" y="1239"/>
                  </a:cubicBezTo>
                  <a:lnTo>
                    <a:pt x="11895" y="1204"/>
                  </a:lnTo>
                  <a:cubicBezTo>
                    <a:pt x="12038" y="1192"/>
                    <a:pt x="12169" y="1180"/>
                    <a:pt x="12311" y="1180"/>
                  </a:cubicBezTo>
                  <a:lnTo>
                    <a:pt x="12514" y="1168"/>
                  </a:lnTo>
                  <a:lnTo>
                    <a:pt x="13169" y="1168"/>
                  </a:lnTo>
                  <a:cubicBezTo>
                    <a:pt x="13764" y="1168"/>
                    <a:pt x="14347" y="1180"/>
                    <a:pt x="14919" y="1192"/>
                  </a:cubicBezTo>
                  <a:cubicBezTo>
                    <a:pt x="16324" y="1219"/>
                    <a:pt x="17720" y="1231"/>
                    <a:pt x="19113" y="1231"/>
                  </a:cubicBezTo>
                  <a:cubicBezTo>
                    <a:pt x="20813" y="1231"/>
                    <a:pt x="22510" y="1213"/>
                    <a:pt x="24218" y="1180"/>
                  </a:cubicBezTo>
                  <a:cubicBezTo>
                    <a:pt x="25516" y="1157"/>
                    <a:pt x="26833" y="1149"/>
                    <a:pt x="28152" y="1149"/>
                  </a:cubicBezTo>
                  <a:cubicBezTo>
                    <a:pt x="28913" y="1149"/>
                    <a:pt x="29674" y="1152"/>
                    <a:pt x="30433" y="1156"/>
                  </a:cubicBezTo>
                  <a:cubicBezTo>
                    <a:pt x="33159" y="1168"/>
                    <a:pt x="35862" y="1216"/>
                    <a:pt x="38589" y="1216"/>
                  </a:cubicBezTo>
                  <a:lnTo>
                    <a:pt x="54138" y="1216"/>
                  </a:lnTo>
                  <a:lnTo>
                    <a:pt x="54150" y="1263"/>
                  </a:lnTo>
                  <a:lnTo>
                    <a:pt x="74748" y="1156"/>
                  </a:lnTo>
                  <a:cubicBezTo>
                    <a:pt x="76928" y="1149"/>
                    <a:pt x="79117" y="1132"/>
                    <a:pt x="81296" y="1132"/>
                  </a:cubicBezTo>
                  <a:cubicBezTo>
                    <a:pt x="82615" y="1132"/>
                    <a:pt x="83930" y="1138"/>
                    <a:pt x="85237" y="1156"/>
                  </a:cubicBezTo>
                  <a:cubicBezTo>
                    <a:pt x="89031" y="1206"/>
                    <a:pt x="92819" y="1227"/>
                    <a:pt x="96613" y="1227"/>
                  </a:cubicBezTo>
                  <a:cubicBezTo>
                    <a:pt x="98261" y="1227"/>
                    <a:pt x="99910" y="1223"/>
                    <a:pt x="101561" y="1216"/>
                  </a:cubicBezTo>
                  <a:cubicBezTo>
                    <a:pt x="103478" y="1204"/>
                    <a:pt x="105395" y="1144"/>
                    <a:pt x="107311" y="1108"/>
                  </a:cubicBezTo>
                  <a:lnTo>
                    <a:pt x="108085" y="1085"/>
                  </a:lnTo>
                  <a:lnTo>
                    <a:pt x="108264" y="1085"/>
                  </a:lnTo>
                  <a:lnTo>
                    <a:pt x="108383" y="1073"/>
                  </a:lnTo>
                  <a:close/>
                  <a:moveTo>
                    <a:pt x="12472" y="1"/>
                  </a:moveTo>
                  <a:cubicBezTo>
                    <a:pt x="6597" y="1"/>
                    <a:pt x="1517" y="4106"/>
                    <a:pt x="286" y="9848"/>
                  </a:cubicBezTo>
                  <a:cubicBezTo>
                    <a:pt x="239" y="10086"/>
                    <a:pt x="191" y="10312"/>
                    <a:pt x="155" y="10550"/>
                  </a:cubicBezTo>
                  <a:cubicBezTo>
                    <a:pt x="131" y="10788"/>
                    <a:pt x="84" y="11014"/>
                    <a:pt x="72" y="11252"/>
                  </a:cubicBezTo>
                  <a:cubicBezTo>
                    <a:pt x="48" y="11491"/>
                    <a:pt x="24" y="11729"/>
                    <a:pt x="24" y="11967"/>
                  </a:cubicBezTo>
                  <a:cubicBezTo>
                    <a:pt x="12" y="12193"/>
                    <a:pt x="12" y="12443"/>
                    <a:pt x="12" y="12657"/>
                  </a:cubicBezTo>
                  <a:lnTo>
                    <a:pt x="12" y="15360"/>
                  </a:lnTo>
                  <a:lnTo>
                    <a:pt x="0" y="28802"/>
                  </a:lnTo>
                  <a:lnTo>
                    <a:pt x="20193" y="28814"/>
                  </a:lnTo>
                  <a:cubicBezTo>
                    <a:pt x="24548" y="28803"/>
                    <a:pt x="28913" y="28753"/>
                    <a:pt x="33270" y="28753"/>
                  </a:cubicBezTo>
                  <a:cubicBezTo>
                    <a:pt x="33702" y="28753"/>
                    <a:pt x="34133" y="28754"/>
                    <a:pt x="34564" y="28755"/>
                  </a:cubicBezTo>
                  <a:cubicBezTo>
                    <a:pt x="34955" y="28755"/>
                    <a:pt x="35346" y="28755"/>
                    <a:pt x="35737" y="28755"/>
                  </a:cubicBezTo>
                  <a:cubicBezTo>
                    <a:pt x="43653" y="28755"/>
                    <a:pt x="51528" y="28645"/>
                    <a:pt x="59424" y="28588"/>
                  </a:cubicBezTo>
                  <a:cubicBezTo>
                    <a:pt x="62782" y="28564"/>
                    <a:pt x="66140" y="28516"/>
                    <a:pt x="69509" y="28516"/>
                  </a:cubicBezTo>
                  <a:lnTo>
                    <a:pt x="92071" y="28493"/>
                  </a:lnTo>
                  <a:cubicBezTo>
                    <a:pt x="96084" y="28481"/>
                    <a:pt x="100084" y="28421"/>
                    <a:pt x="104097" y="28397"/>
                  </a:cubicBezTo>
                  <a:cubicBezTo>
                    <a:pt x="105918" y="28386"/>
                    <a:pt x="107145" y="28219"/>
                    <a:pt x="108609" y="28124"/>
                  </a:cubicBezTo>
                  <a:cubicBezTo>
                    <a:pt x="108776" y="28112"/>
                    <a:pt x="108883" y="28052"/>
                    <a:pt x="108847" y="28028"/>
                  </a:cubicBezTo>
                  <a:cubicBezTo>
                    <a:pt x="108761" y="27993"/>
                    <a:pt x="108671" y="27970"/>
                    <a:pt x="108579" y="27957"/>
                  </a:cubicBezTo>
                  <a:lnTo>
                    <a:pt x="108579" y="27957"/>
                  </a:lnTo>
                  <a:cubicBezTo>
                    <a:pt x="108590" y="27903"/>
                    <a:pt x="108600" y="27836"/>
                    <a:pt x="108609" y="27754"/>
                  </a:cubicBezTo>
                  <a:cubicBezTo>
                    <a:pt x="108764" y="26481"/>
                    <a:pt x="108776" y="24945"/>
                    <a:pt x="108800" y="23373"/>
                  </a:cubicBezTo>
                  <a:cubicBezTo>
                    <a:pt x="108847" y="18718"/>
                    <a:pt x="108883" y="14062"/>
                    <a:pt x="108931" y="9407"/>
                  </a:cubicBezTo>
                  <a:cubicBezTo>
                    <a:pt x="108978" y="6407"/>
                    <a:pt x="109014" y="3406"/>
                    <a:pt x="109050" y="406"/>
                  </a:cubicBezTo>
                  <a:lnTo>
                    <a:pt x="102954" y="346"/>
                  </a:lnTo>
                  <a:cubicBezTo>
                    <a:pt x="94417" y="299"/>
                    <a:pt x="85844" y="334"/>
                    <a:pt x="77296" y="251"/>
                  </a:cubicBezTo>
                  <a:cubicBezTo>
                    <a:pt x="71867" y="203"/>
                    <a:pt x="66402" y="227"/>
                    <a:pt x="60960" y="203"/>
                  </a:cubicBezTo>
                  <a:cubicBezTo>
                    <a:pt x="52019" y="156"/>
                    <a:pt x="43089" y="49"/>
                    <a:pt x="34148" y="49"/>
                  </a:cubicBezTo>
                  <a:cubicBezTo>
                    <a:pt x="26956" y="49"/>
                    <a:pt x="19765" y="25"/>
                    <a:pt x="12573" y="1"/>
                  </a:cubicBezTo>
                  <a:cubicBezTo>
                    <a:pt x="12540" y="1"/>
                    <a:pt x="12506" y="1"/>
                    <a:pt x="1247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28"/>
            <p:cNvSpPr/>
            <p:nvPr/>
          </p:nvSpPr>
          <p:spPr>
            <a:xfrm>
              <a:off x="512367" y="2664263"/>
              <a:ext cx="3117809" cy="1147203"/>
            </a:xfrm>
            <a:custGeom>
              <a:rect b="b" l="l" r="r" t="t"/>
              <a:pathLst>
                <a:path extrusionOk="0" h="28826" w="78332">
                  <a:moveTo>
                    <a:pt x="1167" y="1143"/>
                  </a:moveTo>
                  <a:lnTo>
                    <a:pt x="2156" y="1155"/>
                  </a:lnTo>
                  <a:cubicBezTo>
                    <a:pt x="2644" y="1167"/>
                    <a:pt x="3132" y="1179"/>
                    <a:pt x="3620" y="1203"/>
                  </a:cubicBezTo>
                  <a:cubicBezTo>
                    <a:pt x="4682" y="1262"/>
                    <a:pt x="5765" y="1288"/>
                    <a:pt x="6858" y="1288"/>
                  </a:cubicBezTo>
                  <a:cubicBezTo>
                    <a:pt x="7751" y="1288"/>
                    <a:pt x="8650" y="1271"/>
                    <a:pt x="9549" y="1239"/>
                  </a:cubicBezTo>
                  <a:cubicBezTo>
                    <a:pt x="9936" y="1223"/>
                    <a:pt x="10340" y="1216"/>
                    <a:pt x="10748" y="1216"/>
                  </a:cubicBezTo>
                  <a:cubicBezTo>
                    <a:pt x="11244" y="1216"/>
                    <a:pt x="11745" y="1226"/>
                    <a:pt x="12228" y="1239"/>
                  </a:cubicBezTo>
                  <a:cubicBezTo>
                    <a:pt x="13306" y="1265"/>
                    <a:pt x="14377" y="1278"/>
                    <a:pt x="15447" y="1278"/>
                  </a:cubicBezTo>
                  <a:cubicBezTo>
                    <a:pt x="16753" y="1278"/>
                    <a:pt x="18057" y="1259"/>
                    <a:pt x="19372" y="1227"/>
                  </a:cubicBezTo>
                  <a:cubicBezTo>
                    <a:pt x="20158" y="1203"/>
                    <a:pt x="20955" y="1197"/>
                    <a:pt x="21755" y="1197"/>
                  </a:cubicBezTo>
                  <a:cubicBezTo>
                    <a:pt x="22554" y="1197"/>
                    <a:pt x="23355" y="1203"/>
                    <a:pt x="24146" y="1203"/>
                  </a:cubicBezTo>
                  <a:cubicBezTo>
                    <a:pt x="26242" y="1215"/>
                    <a:pt x="28325" y="1262"/>
                    <a:pt x="30409" y="1262"/>
                  </a:cubicBezTo>
                  <a:lnTo>
                    <a:pt x="42375" y="1262"/>
                  </a:lnTo>
                  <a:lnTo>
                    <a:pt x="42387" y="1298"/>
                  </a:lnTo>
                  <a:lnTo>
                    <a:pt x="58210" y="1191"/>
                  </a:lnTo>
                  <a:cubicBezTo>
                    <a:pt x="59886" y="1184"/>
                    <a:pt x="61571" y="1167"/>
                    <a:pt x="63248" y="1167"/>
                  </a:cubicBezTo>
                  <a:cubicBezTo>
                    <a:pt x="64264" y="1167"/>
                    <a:pt x="65277" y="1173"/>
                    <a:pt x="66283" y="1191"/>
                  </a:cubicBezTo>
                  <a:cubicBezTo>
                    <a:pt x="68247" y="1227"/>
                    <a:pt x="70212" y="1251"/>
                    <a:pt x="72176" y="1262"/>
                  </a:cubicBezTo>
                  <a:lnTo>
                    <a:pt x="77451" y="1262"/>
                  </a:lnTo>
                  <a:lnTo>
                    <a:pt x="77451" y="1382"/>
                  </a:lnTo>
                  <a:cubicBezTo>
                    <a:pt x="77463" y="2858"/>
                    <a:pt x="77522" y="4322"/>
                    <a:pt x="77558" y="5799"/>
                  </a:cubicBezTo>
                  <a:cubicBezTo>
                    <a:pt x="77570" y="6585"/>
                    <a:pt x="77605" y="7370"/>
                    <a:pt x="77605" y="8144"/>
                  </a:cubicBezTo>
                  <a:cubicBezTo>
                    <a:pt x="77582" y="11526"/>
                    <a:pt x="77558" y="14919"/>
                    <a:pt x="77486" y="18288"/>
                  </a:cubicBezTo>
                  <a:cubicBezTo>
                    <a:pt x="77427" y="21003"/>
                    <a:pt x="77451" y="23658"/>
                    <a:pt x="77534" y="26325"/>
                  </a:cubicBezTo>
                  <a:cubicBezTo>
                    <a:pt x="77546" y="26801"/>
                    <a:pt x="77582" y="27278"/>
                    <a:pt x="77605" y="27742"/>
                  </a:cubicBezTo>
                  <a:cubicBezTo>
                    <a:pt x="77614" y="27835"/>
                    <a:pt x="77625" y="27912"/>
                    <a:pt x="77638" y="27974"/>
                  </a:cubicBezTo>
                  <a:lnTo>
                    <a:pt x="77638" y="27974"/>
                  </a:lnTo>
                  <a:cubicBezTo>
                    <a:pt x="77292" y="27953"/>
                    <a:pt x="76920" y="27932"/>
                    <a:pt x="76558" y="27932"/>
                  </a:cubicBezTo>
                  <a:lnTo>
                    <a:pt x="68509" y="27873"/>
                  </a:lnTo>
                  <a:cubicBezTo>
                    <a:pt x="65509" y="27849"/>
                    <a:pt x="62556" y="27801"/>
                    <a:pt x="59627" y="27670"/>
                  </a:cubicBezTo>
                  <a:cubicBezTo>
                    <a:pt x="57793" y="27589"/>
                    <a:pt x="55905" y="27515"/>
                    <a:pt x="54019" y="27515"/>
                  </a:cubicBezTo>
                  <a:cubicBezTo>
                    <a:pt x="53419" y="27515"/>
                    <a:pt x="52819" y="27522"/>
                    <a:pt x="52221" y="27540"/>
                  </a:cubicBezTo>
                  <a:cubicBezTo>
                    <a:pt x="50526" y="27594"/>
                    <a:pt x="48827" y="27608"/>
                    <a:pt x="47128" y="27608"/>
                  </a:cubicBezTo>
                  <a:cubicBezTo>
                    <a:pt x="45050" y="27608"/>
                    <a:pt x="42970" y="27586"/>
                    <a:pt x="40892" y="27586"/>
                  </a:cubicBezTo>
                  <a:cubicBezTo>
                    <a:pt x="39802" y="27586"/>
                    <a:pt x="38712" y="27592"/>
                    <a:pt x="37624" y="27611"/>
                  </a:cubicBezTo>
                  <a:cubicBezTo>
                    <a:pt x="37136" y="27611"/>
                    <a:pt x="36624" y="27599"/>
                    <a:pt x="36136" y="27575"/>
                  </a:cubicBezTo>
                  <a:cubicBezTo>
                    <a:pt x="35433" y="27547"/>
                    <a:pt x="34732" y="27535"/>
                    <a:pt x="34031" y="27535"/>
                  </a:cubicBezTo>
                  <a:cubicBezTo>
                    <a:pt x="33247" y="27535"/>
                    <a:pt x="32462" y="27550"/>
                    <a:pt x="31671" y="27575"/>
                  </a:cubicBezTo>
                  <a:cubicBezTo>
                    <a:pt x="30492" y="27599"/>
                    <a:pt x="29290" y="27623"/>
                    <a:pt x="28099" y="27623"/>
                  </a:cubicBezTo>
                  <a:lnTo>
                    <a:pt x="18241" y="27647"/>
                  </a:lnTo>
                  <a:lnTo>
                    <a:pt x="13312" y="27647"/>
                  </a:lnTo>
                  <a:cubicBezTo>
                    <a:pt x="12895" y="27647"/>
                    <a:pt x="12478" y="27647"/>
                    <a:pt x="12097" y="27635"/>
                  </a:cubicBezTo>
                  <a:cubicBezTo>
                    <a:pt x="10919" y="27587"/>
                    <a:pt x="9752" y="27361"/>
                    <a:pt x="8644" y="26956"/>
                  </a:cubicBezTo>
                  <a:cubicBezTo>
                    <a:pt x="4703" y="25539"/>
                    <a:pt x="1882" y="22063"/>
                    <a:pt x="1286" y="17919"/>
                  </a:cubicBezTo>
                  <a:cubicBezTo>
                    <a:pt x="1203" y="17384"/>
                    <a:pt x="1155" y="16836"/>
                    <a:pt x="1143" y="16288"/>
                  </a:cubicBezTo>
                  <a:cubicBezTo>
                    <a:pt x="1132" y="15145"/>
                    <a:pt x="1120" y="14002"/>
                    <a:pt x="1120" y="12859"/>
                  </a:cubicBezTo>
                  <a:cubicBezTo>
                    <a:pt x="1120" y="10383"/>
                    <a:pt x="1143" y="7894"/>
                    <a:pt x="1179" y="5418"/>
                  </a:cubicBezTo>
                  <a:cubicBezTo>
                    <a:pt x="1191" y="4632"/>
                    <a:pt x="1179" y="3834"/>
                    <a:pt x="1179" y="3037"/>
                  </a:cubicBezTo>
                  <a:lnTo>
                    <a:pt x="1167" y="1143"/>
                  </a:lnTo>
                  <a:close/>
                  <a:moveTo>
                    <a:pt x="48" y="0"/>
                  </a:moveTo>
                  <a:cubicBezTo>
                    <a:pt x="36" y="2501"/>
                    <a:pt x="24" y="5001"/>
                    <a:pt x="24" y="7489"/>
                  </a:cubicBezTo>
                  <a:lnTo>
                    <a:pt x="12" y="13704"/>
                  </a:lnTo>
                  <a:lnTo>
                    <a:pt x="12" y="15252"/>
                  </a:lnTo>
                  <a:cubicBezTo>
                    <a:pt x="12" y="15776"/>
                    <a:pt x="0" y="16276"/>
                    <a:pt x="24" y="16836"/>
                  </a:cubicBezTo>
                  <a:cubicBezTo>
                    <a:pt x="72" y="17931"/>
                    <a:pt x="251" y="19015"/>
                    <a:pt x="584" y="20051"/>
                  </a:cubicBezTo>
                  <a:cubicBezTo>
                    <a:pt x="1917" y="24325"/>
                    <a:pt x="5430" y="27563"/>
                    <a:pt x="9799" y="28540"/>
                  </a:cubicBezTo>
                  <a:cubicBezTo>
                    <a:pt x="10276" y="28647"/>
                    <a:pt x="10752" y="28718"/>
                    <a:pt x="11240" y="28766"/>
                  </a:cubicBezTo>
                  <a:cubicBezTo>
                    <a:pt x="11478" y="28790"/>
                    <a:pt x="11728" y="28813"/>
                    <a:pt x="11966" y="28825"/>
                  </a:cubicBezTo>
                  <a:lnTo>
                    <a:pt x="12681" y="28825"/>
                  </a:lnTo>
                  <a:lnTo>
                    <a:pt x="15443" y="28802"/>
                  </a:lnTo>
                  <a:cubicBezTo>
                    <a:pt x="17288" y="28790"/>
                    <a:pt x="19134" y="28778"/>
                    <a:pt x="20967" y="28778"/>
                  </a:cubicBezTo>
                  <a:cubicBezTo>
                    <a:pt x="21536" y="28780"/>
                    <a:pt x="22104" y="28781"/>
                    <a:pt x="22672" y="28781"/>
                  </a:cubicBezTo>
                  <a:cubicBezTo>
                    <a:pt x="28492" y="28781"/>
                    <a:pt x="34284" y="28677"/>
                    <a:pt x="40077" y="28623"/>
                  </a:cubicBezTo>
                  <a:cubicBezTo>
                    <a:pt x="42661" y="28599"/>
                    <a:pt x="45244" y="28540"/>
                    <a:pt x="47828" y="28540"/>
                  </a:cubicBezTo>
                  <a:lnTo>
                    <a:pt x="65175" y="28528"/>
                  </a:lnTo>
                  <a:cubicBezTo>
                    <a:pt x="68259" y="28516"/>
                    <a:pt x="71331" y="28456"/>
                    <a:pt x="74415" y="28432"/>
                  </a:cubicBezTo>
                  <a:cubicBezTo>
                    <a:pt x="75750" y="28421"/>
                    <a:pt x="76665" y="28270"/>
                    <a:pt x="77724" y="28163"/>
                  </a:cubicBezTo>
                  <a:lnTo>
                    <a:pt x="77724" y="28163"/>
                  </a:lnTo>
                  <a:cubicBezTo>
                    <a:pt x="77725" y="28163"/>
                    <a:pt x="77725" y="28163"/>
                    <a:pt x="77726" y="28163"/>
                  </a:cubicBezTo>
                  <a:cubicBezTo>
                    <a:pt x="77729" y="28163"/>
                    <a:pt x="77731" y="28163"/>
                    <a:pt x="77734" y="28162"/>
                  </a:cubicBezTo>
                  <a:lnTo>
                    <a:pt x="77734" y="28162"/>
                  </a:lnTo>
                  <a:cubicBezTo>
                    <a:pt x="77786" y="28157"/>
                    <a:pt x="77838" y="28152"/>
                    <a:pt x="77891" y="28147"/>
                  </a:cubicBezTo>
                  <a:cubicBezTo>
                    <a:pt x="78010" y="28135"/>
                    <a:pt x="78094" y="28087"/>
                    <a:pt x="78070" y="28051"/>
                  </a:cubicBezTo>
                  <a:cubicBezTo>
                    <a:pt x="77989" y="28016"/>
                    <a:pt x="77902" y="27993"/>
                    <a:pt x="77813" y="27984"/>
                  </a:cubicBezTo>
                  <a:lnTo>
                    <a:pt x="77813" y="27984"/>
                  </a:lnTo>
                  <a:cubicBezTo>
                    <a:pt x="77819" y="27952"/>
                    <a:pt x="77826" y="27915"/>
                    <a:pt x="77832" y="27873"/>
                  </a:cubicBezTo>
                  <a:cubicBezTo>
                    <a:pt x="77975" y="26897"/>
                    <a:pt x="77998" y="25718"/>
                    <a:pt x="78010" y="24515"/>
                  </a:cubicBezTo>
                  <a:cubicBezTo>
                    <a:pt x="78058" y="20932"/>
                    <a:pt x="78105" y="17348"/>
                    <a:pt x="78153" y="13776"/>
                  </a:cubicBezTo>
                  <a:cubicBezTo>
                    <a:pt x="78213" y="10014"/>
                    <a:pt x="78296" y="6239"/>
                    <a:pt x="78320" y="2465"/>
                  </a:cubicBezTo>
                  <a:cubicBezTo>
                    <a:pt x="78320" y="1774"/>
                    <a:pt x="78332" y="1084"/>
                    <a:pt x="78332" y="381"/>
                  </a:cubicBezTo>
                  <a:lnTo>
                    <a:pt x="69128" y="358"/>
                  </a:lnTo>
                  <a:cubicBezTo>
                    <a:pt x="66152" y="346"/>
                    <a:pt x="63163" y="334"/>
                    <a:pt x="60187" y="298"/>
                  </a:cubicBezTo>
                  <a:cubicBezTo>
                    <a:pt x="56007" y="250"/>
                    <a:pt x="51805" y="274"/>
                    <a:pt x="47625" y="250"/>
                  </a:cubicBezTo>
                  <a:cubicBezTo>
                    <a:pt x="40756" y="203"/>
                    <a:pt x="33886" y="96"/>
                    <a:pt x="27016" y="96"/>
                  </a:cubicBezTo>
                  <a:lnTo>
                    <a:pt x="13847" y="72"/>
                  </a:lnTo>
                  <a:lnTo>
                    <a:pt x="4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01" name="Google Shape;901;p28"/>
            <p:cNvGrpSpPr/>
            <p:nvPr/>
          </p:nvGrpSpPr>
          <p:grpSpPr>
            <a:xfrm>
              <a:off x="1028458" y="1093387"/>
              <a:ext cx="516602" cy="340130"/>
              <a:chOff x="2406050" y="3965800"/>
              <a:chExt cx="600700" cy="395500"/>
            </a:xfrm>
          </p:grpSpPr>
          <p:sp>
            <p:nvSpPr>
              <p:cNvPr id="902" name="Google Shape;902;p28"/>
              <p:cNvSpPr/>
              <p:nvPr/>
            </p:nvSpPr>
            <p:spPr>
              <a:xfrm>
                <a:off x="2406050" y="4033650"/>
                <a:ext cx="600700" cy="327650"/>
              </a:xfrm>
              <a:custGeom>
                <a:rect b="b" l="l" r="r" t="t"/>
                <a:pathLst>
                  <a:path extrusionOk="0" h="13106" w="24028">
                    <a:moveTo>
                      <a:pt x="4144" y="1"/>
                    </a:moveTo>
                    <a:cubicBezTo>
                      <a:pt x="3347" y="465"/>
                      <a:pt x="2680" y="1132"/>
                      <a:pt x="2227" y="1942"/>
                    </a:cubicBezTo>
                    <a:lnTo>
                      <a:pt x="1930" y="4894"/>
                    </a:lnTo>
                    <a:lnTo>
                      <a:pt x="1739" y="3025"/>
                    </a:lnTo>
                    <a:lnTo>
                      <a:pt x="1572" y="1299"/>
                    </a:lnTo>
                    <a:lnTo>
                      <a:pt x="406" y="1299"/>
                    </a:lnTo>
                    <a:cubicBezTo>
                      <a:pt x="179" y="1299"/>
                      <a:pt x="1" y="1477"/>
                      <a:pt x="1" y="1692"/>
                    </a:cubicBezTo>
                    <a:lnTo>
                      <a:pt x="1" y="5954"/>
                    </a:lnTo>
                    <a:cubicBezTo>
                      <a:pt x="1" y="6168"/>
                      <a:pt x="179" y="6347"/>
                      <a:pt x="406" y="6347"/>
                    </a:cubicBezTo>
                    <a:lnTo>
                      <a:pt x="1239" y="6347"/>
                    </a:lnTo>
                    <a:cubicBezTo>
                      <a:pt x="1251" y="6907"/>
                      <a:pt x="1275" y="7466"/>
                      <a:pt x="1346" y="8026"/>
                    </a:cubicBezTo>
                    <a:lnTo>
                      <a:pt x="751" y="8026"/>
                    </a:lnTo>
                    <a:cubicBezTo>
                      <a:pt x="525" y="8026"/>
                      <a:pt x="346" y="8192"/>
                      <a:pt x="346" y="8419"/>
                    </a:cubicBezTo>
                    <a:lnTo>
                      <a:pt x="346" y="9740"/>
                    </a:lnTo>
                    <a:cubicBezTo>
                      <a:pt x="346" y="9955"/>
                      <a:pt x="525" y="10133"/>
                      <a:pt x="751" y="10133"/>
                    </a:cubicBezTo>
                    <a:lnTo>
                      <a:pt x="2894" y="10133"/>
                    </a:lnTo>
                    <a:cubicBezTo>
                      <a:pt x="2989" y="9335"/>
                      <a:pt x="3358" y="8585"/>
                      <a:pt x="3942" y="8026"/>
                    </a:cubicBezTo>
                    <a:cubicBezTo>
                      <a:pt x="4466" y="7514"/>
                      <a:pt x="5144" y="7180"/>
                      <a:pt x="5883" y="7097"/>
                    </a:cubicBezTo>
                    <a:lnTo>
                      <a:pt x="5966" y="7085"/>
                    </a:lnTo>
                    <a:lnTo>
                      <a:pt x="5883" y="7109"/>
                    </a:lnTo>
                    <a:cubicBezTo>
                      <a:pt x="5228" y="7264"/>
                      <a:pt x="4644" y="7633"/>
                      <a:pt x="4204" y="8133"/>
                    </a:cubicBezTo>
                    <a:cubicBezTo>
                      <a:pt x="3728" y="8692"/>
                      <a:pt x="3466" y="9407"/>
                      <a:pt x="3454" y="10133"/>
                    </a:cubicBezTo>
                    <a:lnTo>
                      <a:pt x="3454" y="10312"/>
                    </a:lnTo>
                    <a:cubicBezTo>
                      <a:pt x="3466" y="10467"/>
                      <a:pt x="3477" y="10621"/>
                      <a:pt x="3513" y="10776"/>
                    </a:cubicBezTo>
                    <a:cubicBezTo>
                      <a:pt x="3822" y="12145"/>
                      <a:pt x="5032" y="13104"/>
                      <a:pt x="6402" y="13104"/>
                    </a:cubicBezTo>
                    <a:cubicBezTo>
                      <a:pt x="6509" y="13104"/>
                      <a:pt x="6618" y="13098"/>
                      <a:pt x="6728" y="13086"/>
                    </a:cubicBezTo>
                    <a:cubicBezTo>
                      <a:pt x="8240" y="12919"/>
                      <a:pt x="9371" y="11645"/>
                      <a:pt x="9383" y="10133"/>
                    </a:cubicBezTo>
                    <a:lnTo>
                      <a:pt x="15050" y="10133"/>
                    </a:lnTo>
                    <a:cubicBezTo>
                      <a:pt x="15146" y="9347"/>
                      <a:pt x="15503" y="8609"/>
                      <a:pt x="16062" y="8050"/>
                    </a:cubicBezTo>
                    <a:cubicBezTo>
                      <a:pt x="16539" y="7585"/>
                      <a:pt x="17134" y="7264"/>
                      <a:pt x="17789" y="7133"/>
                    </a:cubicBezTo>
                    <a:cubicBezTo>
                      <a:pt x="17896" y="7109"/>
                      <a:pt x="17979" y="7097"/>
                      <a:pt x="18039" y="7097"/>
                    </a:cubicBezTo>
                    <a:cubicBezTo>
                      <a:pt x="16860" y="7407"/>
                      <a:pt x="15943" y="8347"/>
                      <a:pt x="15681" y="9538"/>
                    </a:cubicBezTo>
                    <a:cubicBezTo>
                      <a:pt x="15622" y="9788"/>
                      <a:pt x="15598" y="10050"/>
                      <a:pt x="15610" y="10312"/>
                    </a:cubicBezTo>
                    <a:cubicBezTo>
                      <a:pt x="15622" y="10526"/>
                      <a:pt x="15658" y="10728"/>
                      <a:pt x="15717" y="10943"/>
                    </a:cubicBezTo>
                    <a:cubicBezTo>
                      <a:pt x="15765" y="11133"/>
                      <a:pt x="15836" y="11312"/>
                      <a:pt x="15920" y="11490"/>
                    </a:cubicBezTo>
                    <a:cubicBezTo>
                      <a:pt x="15979" y="11610"/>
                      <a:pt x="16050" y="11717"/>
                      <a:pt x="16122" y="11824"/>
                    </a:cubicBezTo>
                    <a:cubicBezTo>
                      <a:pt x="16685" y="12641"/>
                      <a:pt x="17601" y="13105"/>
                      <a:pt x="18553" y="13105"/>
                    </a:cubicBezTo>
                    <a:cubicBezTo>
                      <a:pt x="18850" y="13105"/>
                      <a:pt x="19150" y="13060"/>
                      <a:pt x="19444" y="12967"/>
                    </a:cubicBezTo>
                    <a:cubicBezTo>
                      <a:pt x="20682" y="12586"/>
                      <a:pt x="21527" y="11431"/>
                      <a:pt x="21527" y="10133"/>
                    </a:cubicBezTo>
                    <a:lnTo>
                      <a:pt x="23635" y="10133"/>
                    </a:lnTo>
                    <a:cubicBezTo>
                      <a:pt x="23849" y="10133"/>
                      <a:pt x="24028" y="9955"/>
                      <a:pt x="24028" y="9740"/>
                    </a:cubicBezTo>
                    <a:lnTo>
                      <a:pt x="24028" y="8419"/>
                    </a:lnTo>
                    <a:cubicBezTo>
                      <a:pt x="24028" y="8192"/>
                      <a:pt x="23849" y="8014"/>
                      <a:pt x="23635" y="8014"/>
                    </a:cubicBezTo>
                    <a:lnTo>
                      <a:pt x="23087" y="8014"/>
                    </a:lnTo>
                    <a:lnTo>
                      <a:pt x="23087" y="7014"/>
                    </a:lnTo>
                    <a:cubicBezTo>
                      <a:pt x="23087" y="6073"/>
                      <a:pt x="22444" y="5228"/>
                      <a:pt x="21527" y="4978"/>
                    </a:cubicBezTo>
                    <a:lnTo>
                      <a:pt x="17503" y="3859"/>
                    </a:lnTo>
                    <a:lnTo>
                      <a:pt x="15158" y="822"/>
                    </a:lnTo>
                    <a:cubicBezTo>
                      <a:pt x="14753" y="299"/>
                      <a:pt x="14134" y="1"/>
                      <a:pt x="1347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28"/>
              <p:cNvSpPr/>
              <p:nvPr/>
            </p:nvSpPr>
            <p:spPr>
              <a:xfrm>
                <a:off x="2502200" y="3965800"/>
                <a:ext cx="247675" cy="40500"/>
              </a:xfrm>
              <a:custGeom>
                <a:rect b="b" l="l" r="r" t="t"/>
                <a:pathLst>
                  <a:path extrusionOk="0" h="1620" w="9907">
                    <a:moveTo>
                      <a:pt x="346" y="0"/>
                    </a:moveTo>
                    <a:cubicBezTo>
                      <a:pt x="155" y="0"/>
                      <a:pt x="1" y="155"/>
                      <a:pt x="1" y="346"/>
                    </a:cubicBezTo>
                    <a:lnTo>
                      <a:pt x="1" y="1274"/>
                    </a:lnTo>
                    <a:cubicBezTo>
                      <a:pt x="1" y="1465"/>
                      <a:pt x="155" y="1620"/>
                      <a:pt x="346" y="1620"/>
                    </a:cubicBezTo>
                    <a:lnTo>
                      <a:pt x="9561" y="1620"/>
                    </a:lnTo>
                    <a:cubicBezTo>
                      <a:pt x="9752" y="1620"/>
                      <a:pt x="9907" y="1465"/>
                      <a:pt x="9907" y="1274"/>
                    </a:cubicBezTo>
                    <a:lnTo>
                      <a:pt x="9907" y="346"/>
                    </a:lnTo>
                    <a:cubicBezTo>
                      <a:pt x="9907" y="155"/>
                      <a:pt x="9752" y="0"/>
                      <a:pt x="95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04" name="Google Shape;904;p28"/>
            <p:cNvSpPr/>
            <p:nvPr/>
          </p:nvSpPr>
          <p:spPr>
            <a:xfrm flipH="1">
              <a:off x="7974423" y="1188734"/>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28"/>
            <p:cNvSpPr/>
            <p:nvPr/>
          </p:nvSpPr>
          <p:spPr>
            <a:xfrm flipH="1" rot="10800000">
              <a:off x="1004273" y="3800359"/>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906" name="Google Shape;906;p28"/>
          <p:cNvPicPr preferRelativeResize="0"/>
          <p:nvPr/>
        </p:nvPicPr>
        <p:blipFill rotWithShape="1">
          <a:blip r:embed="rId5">
            <a:alphaModFix/>
          </a:blip>
          <a:srcRect b="9598" l="6614" r="5194" t="5985"/>
          <a:stretch/>
        </p:blipFill>
        <p:spPr>
          <a:xfrm>
            <a:off x="1608400" y="725500"/>
            <a:ext cx="751700" cy="722075"/>
          </a:xfrm>
          <a:prstGeom prst="rect">
            <a:avLst/>
          </a:prstGeom>
          <a:noFill/>
          <a:ln>
            <a:noFill/>
          </a:ln>
        </p:spPr>
      </p:pic>
      <p:pic>
        <p:nvPicPr>
          <p:cNvPr id="907" name="Google Shape;907;p28"/>
          <p:cNvPicPr preferRelativeResize="0"/>
          <p:nvPr/>
        </p:nvPicPr>
        <p:blipFill>
          <a:blip r:embed="rId6">
            <a:alphaModFix/>
          </a:blip>
          <a:stretch>
            <a:fillRect/>
          </a:stretch>
        </p:blipFill>
        <p:spPr>
          <a:xfrm>
            <a:off x="6972600" y="725500"/>
            <a:ext cx="911101" cy="722075"/>
          </a:xfrm>
          <a:prstGeom prst="rect">
            <a:avLst/>
          </a:prstGeom>
          <a:noFill/>
          <a:ln>
            <a:noFill/>
          </a:ln>
        </p:spPr>
      </p:pic>
      <p:pic>
        <p:nvPicPr>
          <p:cNvPr id="908" name="Google Shape;908;p28"/>
          <p:cNvPicPr preferRelativeResize="0"/>
          <p:nvPr/>
        </p:nvPicPr>
        <p:blipFill rotWithShape="1">
          <a:blip r:embed="rId7">
            <a:alphaModFix/>
          </a:blip>
          <a:srcRect b="0" l="4344" r="-461" t="0"/>
          <a:stretch/>
        </p:blipFill>
        <p:spPr>
          <a:xfrm>
            <a:off x="2387075" y="3795725"/>
            <a:ext cx="990950" cy="862500"/>
          </a:xfrm>
          <a:prstGeom prst="rect">
            <a:avLst/>
          </a:prstGeom>
          <a:noFill/>
          <a:ln>
            <a:noFill/>
          </a:ln>
        </p:spPr>
      </p:pic>
      <p:pic>
        <p:nvPicPr>
          <p:cNvPr id="909" name="Google Shape;909;p28"/>
          <p:cNvPicPr preferRelativeResize="0"/>
          <p:nvPr/>
        </p:nvPicPr>
        <p:blipFill>
          <a:blip r:embed="rId8">
            <a:alphaModFix/>
          </a:blip>
          <a:stretch>
            <a:fillRect/>
          </a:stretch>
        </p:blipFill>
        <p:spPr>
          <a:xfrm>
            <a:off x="2463600" y="1093371"/>
            <a:ext cx="837901" cy="323600"/>
          </a:xfrm>
          <a:prstGeom prst="rect">
            <a:avLst/>
          </a:prstGeom>
          <a:noFill/>
          <a:ln>
            <a:noFill/>
          </a:ln>
        </p:spPr>
      </p:pic>
      <p:pic>
        <p:nvPicPr>
          <p:cNvPr id="910" name="Google Shape;910;p28"/>
          <p:cNvPicPr preferRelativeResize="0"/>
          <p:nvPr/>
        </p:nvPicPr>
        <p:blipFill>
          <a:blip r:embed="rId8">
            <a:alphaModFix/>
          </a:blip>
          <a:stretch>
            <a:fillRect/>
          </a:stretch>
        </p:blipFill>
        <p:spPr>
          <a:xfrm>
            <a:off x="5946000" y="1093371"/>
            <a:ext cx="837901" cy="323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914" name="Shape 914"/>
        <p:cNvGrpSpPr/>
        <p:nvPr/>
      </p:nvGrpSpPr>
      <p:grpSpPr>
        <a:xfrm>
          <a:off x="0" y="0"/>
          <a:ext cx="0" cy="0"/>
          <a:chOff x="0" y="0"/>
          <a:chExt cx="0" cy="0"/>
        </a:xfrm>
      </p:grpSpPr>
      <p:sp>
        <p:nvSpPr>
          <p:cNvPr id="915" name="Google Shape;915;g15e9ada82ec_0_12"/>
          <p:cNvSpPr txBox="1"/>
          <p:nvPr>
            <p:ph type="title"/>
          </p:nvPr>
        </p:nvSpPr>
        <p:spPr>
          <a:xfrm>
            <a:off x="2360100" y="351990"/>
            <a:ext cx="4423800" cy="37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Is the data fit for use?</a:t>
            </a:r>
            <a:endParaRPr/>
          </a:p>
        </p:txBody>
      </p:sp>
      <p:sp>
        <p:nvSpPr>
          <p:cNvPr id="916" name="Google Shape;916;g15e9ada82ec_0_12"/>
          <p:cNvSpPr txBox="1"/>
          <p:nvPr/>
        </p:nvSpPr>
        <p:spPr>
          <a:xfrm>
            <a:off x="2706713" y="1057850"/>
            <a:ext cx="4156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Major problems found in the job listing dataset.</a:t>
            </a:r>
            <a:endParaRPr>
              <a:latin typeface="Roboto"/>
              <a:ea typeface="Roboto"/>
              <a:cs typeface="Roboto"/>
              <a:sym typeface="Roboto"/>
            </a:endParaRPr>
          </a:p>
        </p:txBody>
      </p:sp>
      <p:pic>
        <p:nvPicPr>
          <p:cNvPr id="917" name="Google Shape;917;g15e9ada82ec_0_12"/>
          <p:cNvPicPr preferRelativeResize="0"/>
          <p:nvPr/>
        </p:nvPicPr>
        <p:blipFill>
          <a:blip r:embed="rId3">
            <a:alphaModFix/>
          </a:blip>
          <a:stretch>
            <a:fillRect/>
          </a:stretch>
        </p:blipFill>
        <p:spPr>
          <a:xfrm>
            <a:off x="2360098" y="1093713"/>
            <a:ext cx="388718" cy="328475"/>
          </a:xfrm>
          <a:prstGeom prst="rect">
            <a:avLst/>
          </a:prstGeom>
          <a:noFill/>
          <a:ln>
            <a:noFill/>
          </a:ln>
        </p:spPr>
      </p:pic>
      <p:pic>
        <p:nvPicPr>
          <p:cNvPr id="918" name="Google Shape;918;g15e9ada82ec_0_12"/>
          <p:cNvPicPr preferRelativeResize="0"/>
          <p:nvPr/>
        </p:nvPicPr>
        <p:blipFill>
          <a:blip r:embed="rId4">
            <a:alphaModFix/>
          </a:blip>
          <a:stretch>
            <a:fillRect/>
          </a:stretch>
        </p:blipFill>
        <p:spPr>
          <a:xfrm>
            <a:off x="546025" y="2865306"/>
            <a:ext cx="3841800" cy="328481"/>
          </a:xfrm>
          <a:prstGeom prst="rect">
            <a:avLst/>
          </a:prstGeom>
          <a:noFill/>
          <a:ln>
            <a:noFill/>
          </a:ln>
        </p:spPr>
      </p:pic>
      <p:sp>
        <p:nvSpPr>
          <p:cNvPr id="919" name="Google Shape;919;g15e9ada82ec_0_12"/>
          <p:cNvSpPr txBox="1"/>
          <p:nvPr/>
        </p:nvSpPr>
        <p:spPr>
          <a:xfrm>
            <a:off x="361400" y="2256100"/>
            <a:ext cx="384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Fira Sans Extra Condensed"/>
                <a:ea typeface="Fira Sans Extra Condensed"/>
                <a:cs typeface="Fira Sans Extra Condensed"/>
                <a:sym typeface="Fira Sans Extra Condensed"/>
              </a:rPr>
              <a:t>Data is </a:t>
            </a:r>
            <a:r>
              <a:rPr b="1" lang="en">
                <a:solidFill>
                  <a:schemeClr val="accent1"/>
                </a:solidFill>
                <a:latin typeface="Fira Sans Extra Condensed"/>
                <a:ea typeface="Fira Sans Extra Condensed"/>
                <a:cs typeface="Fira Sans Extra Condensed"/>
                <a:sym typeface="Fira Sans Extra Condensed"/>
              </a:rPr>
              <a:t>inconsistent</a:t>
            </a:r>
            <a:r>
              <a:rPr lang="en">
                <a:latin typeface="Fira Sans Extra Condensed"/>
                <a:ea typeface="Fira Sans Extra Condensed"/>
                <a:cs typeface="Fira Sans Extra Condensed"/>
                <a:sym typeface="Fira Sans Extra Condensed"/>
              </a:rPr>
              <a:t> and </a:t>
            </a:r>
            <a:r>
              <a:rPr b="1" lang="en">
                <a:solidFill>
                  <a:schemeClr val="accent1"/>
                </a:solidFill>
                <a:latin typeface="Fira Sans Extra Condensed"/>
                <a:ea typeface="Fira Sans Extra Condensed"/>
                <a:cs typeface="Fira Sans Extra Condensed"/>
                <a:sym typeface="Fira Sans Extra Condensed"/>
              </a:rPr>
              <a:t>complex</a:t>
            </a:r>
            <a:r>
              <a:rPr lang="en">
                <a:latin typeface="Fira Sans Extra Condensed"/>
                <a:ea typeface="Fira Sans Extra Condensed"/>
                <a:cs typeface="Fira Sans Extra Condensed"/>
                <a:sym typeface="Fira Sans Extra Condensed"/>
              </a:rPr>
              <a:t>.</a:t>
            </a:r>
            <a:endParaRPr>
              <a:latin typeface="Fira Sans Extra Condensed"/>
              <a:ea typeface="Fira Sans Extra Condensed"/>
              <a:cs typeface="Fira Sans Extra Condensed"/>
              <a:sym typeface="Fira Sans Extra Condensed"/>
            </a:endParaRPr>
          </a:p>
        </p:txBody>
      </p:sp>
      <p:pic>
        <p:nvPicPr>
          <p:cNvPr id="920" name="Google Shape;920;g15e9ada82ec_0_12"/>
          <p:cNvPicPr preferRelativeResize="0"/>
          <p:nvPr/>
        </p:nvPicPr>
        <p:blipFill>
          <a:blip r:embed="rId5">
            <a:alphaModFix/>
          </a:blip>
          <a:stretch>
            <a:fillRect/>
          </a:stretch>
        </p:blipFill>
        <p:spPr>
          <a:xfrm>
            <a:off x="546025" y="3294463"/>
            <a:ext cx="2570680" cy="328475"/>
          </a:xfrm>
          <a:prstGeom prst="rect">
            <a:avLst/>
          </a:prstGeom>
          <a:noFill/>
          <a:ln>
            <a:noFill/>
          </a:ln>
        </p:spPr>
      </p:pic>
      <p:sp>
        <p:nvSpPr>
          <p:cNvPr id="921" name="Google Shape;921;g15e9ada82ec_0_12"/>
          <p:cNvSpPr txBox="1"/>
          <p:nvPr/>
        </p:nvSpPr>
        <p:spPr>
          <a:xfrm>
            <a:off x="5103550" y="2656888"/>
            <a:ext cx="3746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Fira Sans Extra Condensed"/>
                <a:ea typeface="Fira Sans Extra Condensed"/>
                <a:cs typeface="Fira Sans Extra Condensed"/>
                <a:sym typeface="Fira Sans Extra Condensed"/>
              </a:rPr>
              <a:t>61% of salary data is </a:t>
            </a:r>
            <a:r>
              <a:rPr b="1" lang="en">
                <a:solidFill>
                  <a:schemeClr val="accent1"/>
                </a:solidFill>
                <a:latin typeface="Fira Sans Extra Condensed"/>
                <a:ea typeface="Fira Sans Extra Condensed"/>
                <a:cs typeface="Fira Sans Extra Condensed"/>
                <a:sym typeface="Fira Sans Extra Condensed"/>
              </a:rPr>
              <a:t>missing</a:t>
            </a:r>
            <a:r>
              <a:rPr lang="en">
                <a:solidFill>
                  <a:schemeClr val="dk1"/>
                </a:solidFill>
                <a:latin typeface="Fira Sans Extra Condensed"/>
                <a:ea typeface="Fira Sans Extra Condensed"/>
                <a:cs typeface="Fira Sans Extra Condensed"/>
                <a:sym typeface="Fira Sans Extra Condensed"/>
              </a:rPr>
              <a:t>.</a:t>
            </a:r>
            <a:endParaRPr>
              <a:solidFill>
                <a:schemeClr val="dk1"/>
              </a:solidFill>
              <a:latin typeface="Fira Sans Extra Condensed"/>
              <a:ea typeface="Fira Sans Extra Condensed"/>
              <a:cs typeface="Fira Sans Extra Condensed"/>
              <a:sym typeface="Fira Sans Extra Condensed"/>
            </a:endParaRPr>
          </a:p>
        </p:txBody>
      </p:sp>
      <p:cxnSp>
        <p:nvCxnSpPr>
          <p:cNvPr id="922" name="Google Shape;922;g15e9ada82ec_0_12"/>
          <p:cNvCxnSpPr/>
          <p:nvPr/>
        </p:nvCxnSpPr>
        <p:spPr>
          <a:xfrm>
            <a:off x="4793475" y="1790400"/>
            <a:ext cx="20700" cy="3063300"/>
          </a:xfrm>
          <a:prstGeom prst="straightConnector1">
            <a:avLst/>
          </a:prstGeom>
          <a:noFill/>
          <a:ln cap="flat" cmpd="sng" w="9525">
            <a:solidFill>
              <a:schemeClr val="dk2"/>
            </a:solidFill>
            <a:prstDash val="solid"/>
            <a:round/>
            <a:headEnd len="med" w="med" type="none"/>
            <a:tailEnd len="med" w="med" type="none"/>
          </a:ln>
        </p:spPr>
      </p:cxnSp>
      <p:graphicFrame>
        <p:nvGraphicFramePr>
          <p:cNvPr id="923" name="Google Shape;923;g15e9ada82ec_0_12"/>
          <p:cNvGraphicFramePr/>
          <p:nvPr/>
        </p:nvGraphicFramePr>
        <p:xfrm>
          <a:off x="5062500" y="3428763"/>
          <a:ext cx="3000000" cy="3000000"/>
        </p:xfrm>
        <a:graphic>
          <a:graphicData uri="http://schemas.openxmlformats.org/drawingml/2006/table">
            <a:tbl>
              <a:tblPr>
                <a:noFill/>
                <a:tableStyleId>{300EC8AE-DDBD-4F82-A3FD-7E3E8CBF3E24}</a:tableStyleId>
              </a:tblPr>
              <a:tblGrid>
                <a:gridCol w="382850"/>
                <a:gridCol w="382850"/>
                <a:gridCol w="382850"/>
                <a:gridCol w="382850"/>
                <a:gridCol w="382850"/>
                <a:gridCol w="382850"/>
                <a:gridCol w="382850"/>
                <a:gridCol w="382850"/>
                <a:gridCol w="382850"/>
                <a:gridCol w="382850"/>
              </a:tblGrid>
              <a:tr h="381000">
                <a:tc>
                  <a:txBody>
                    <a:bodyPr/>
                    <a:lstStyle/>
                    <a:p>
                      <a:pPr indent="0" lvl="0" marL="0" rtl="0" algn="l">
                        <a:spcBef>
                          <a:spcPts val="0"/>
                        </a:spcBef>
                        <a:spcAft>
                          <a:spcPts val="0"/>
                        </a:spcAft>
                        <a:buNone/>
                      </a:pPr>
                      <a:r>
                        <a:t/>
                      </a:r>
                      <a:endParaRPr/>
                    </a:p>
                  </a:txBody>
                  <a:tcPr marT="91425" marB="91425" marR="91425" marL="91425">
                    <a:solidFill>
                      <a:schemeClr val="accent6"/>
                    </a:solidFill>
                  </a:tcPr>
                </a:tc>
                <a:tc>
                  <a:txBody>
                    <a:bodyPr/>
                    <a:lstStyle/>
                    <a:p>
                      <a:pPr indent="0" lvl="0" marL="0" rtl="0" algn="l">
                        <a:spcBef>
                          <a:spcPts val="0"/>
                        </a:spcBef>
                        <a:spcAft>
                          <a:spcPts val="0"/>
                        </a:spcAft>
                        <a:buNone/>
                      </a:pPr>
                      <a:r>
                        <a:t/>
                      </a:r>
                      <a:endParaRPr/>
                    </a:p>
                  </a:txBody>
                  <a:tcPr marT="91425" marB="91425" marR="91425" marL="91425">
                    <a:solidFill>
                      <a:schemeClr val="accent6"/>
                    </a:solidFill>
                  </a:tcPr>
                </a:tc>
                <a:tc>
                  <a:txBody>
                    <a:bodyPr/>
                    <a:lstStyle/>
                    <a:p>
                      <a:pPr indent="0" lvl="0" marL="0" rtl="0" algn="l">
                        <a:spcBef>
                          <a:spcPts val="0"/>
                        </a:spcBef>
                        <a:spcAft>
                          <a:spcPts val="0"/>
                        </a:spcAft>
                        <a:buNone/>
                      </a:pPr>
                      <a:r>
                        <a:t/>
                      </a:r>
                      <a:endParaRPr/>
                    </a:p>
                  </a:txBody>
                  <a:tcPr marT="91425" marB="91425" marR="91425" marL="91425">
                    <a:solidFill>
                      <a:schemeClr val="accent6"/>
                    </a:solidFill>
                  </a:tcPr>
                </a:tc>
                <a:tc>
                  <a:txBody>
                    <a:bodyPr/>
                    <a:lstStyle/>
                    <a:p>
                      <a:pPr indent="0" lvl="0" marL="0" rtl="0" algn="l">
                        <a:spcBef>
                          <a:spcPts val="0"/>
                        </a:spcBef>
                        <a:spcAft>
                          <a:spcPts val="0"/>
                        </a:spcAft>
                        <a:buNone/>
                      </a:pPr>
                      <a:r>
                        <a:t/>
                      </a:r>
                      <a:endParaRPr/>
                    </a:p>
                  </a:txBody>
                  <a:tcPr marT="91425" marB="91425" marR="91425" marL="91425">
                    <a:solidFill>
                      <a:schemeClr val="accent6"/>
                    </a:solidFill>
                  </a:tcPr>
                </a:tc>
                <a:tc>
                  <a:txBody>
                    <a:bodyPr/>
                    <a:lstStyle/>
                    <a:p>
                      <a:pPr indent="0" lvl="0" marL="0" rtl="0" algn="l">
                        <a:spcBef>
                          <a:spcPts val="0"/>
                        </a:spcBef>
                        <a:spcAft>
                          <a:spcPts val="0"/>
                        </a:spcAft>
                        <a:buNone/>
                      </a:pPr>
                      <a:r>
                        <a:t/>
                      </a:r>
                      <a:endParaRPr/>
                    </a:p>
                  </a:txBody>
                  <a:tcPr marT="91425" marB="91425" marR="91425" marL="91425">
                    <a:solidFill>
                      <a:srgbClr val="EC3A3B"/>
                    </a:solidFill>
                  </a:tcPr>
                </a:tc>
                <a:tc>
                  <a:txBody>
                    <a:bodyPr/>
                    <a:lstStyle/>
                    <a:p>
                      <a:pPr indent="0" lvl="0" marL="0" rtl="0" algn="l">
                        <a:spcBef>
                          <a:spcPts val="0"/>
                        </a:spcBef>
                        <a:spcAft>
                          <a:spcPts val="0"/>
                        </a:spcAft>
                        <a:buNone/>
                      </a:pPr>
                      <a:r>
                        <a:t/>
                      </a:r>
                      <a:endParaRPr/>
                    </a:p>
                  </a:txBody>
                  <a:tcPr marT="91425" marB="91425" marR="91425" marL="91425">
                    <a:solidFill>
                      <a:srgbClr val="EC3A3B"/>
                    </a:solidFill>
                  </a:tcPr>
                </a:tc>
                <a:tc>
                  <a:txBody>
                    <a:bodyPr/>
                    <a:lstStyle/>
                    <a:p>
                      <a:pPr indent="0" lvl="0" marL="0" rtl="0" algn="l">
                        <a:spcBef>
                          <a:spcPts val="0"/>
                        </a:spcBef>
                        <a:spcAft>
                          <a:spcPts val="0"/>
                        </a:spcAft>
                        <a:buNone/>
                      </a:pPr>
                      <a:r>
                        <a:t/>
                      </a:r>
                      <a:endParaRPr/>
                    </a:p>
                  </a:txBody>
                  <a:tcPr marT="91425" marB="91425" marR="91425" marL="91425">
                    <a:solidFill>
                      <a:srgbClr val="EC3A3B"/>
                    </a:solidFill>
                  </a:tcPr>
                </a:tc>
                <a:tc>
                  <a:txBody>
                    <a:bodyPr/>
                    <a:lstStyle/>
                    <a:p>
                      <a:pPr indent="0" lvl="0" marL="0" rtl="0" algn="l">
                        <a:spcBef>
                          <a:spcPts val="0"/>
                        </a:spcBef>
                        <a:spcAft>
                          <a:spcPts val="0"/>
                        </a:spcAft>
                        <a:buNone/>
                      </a:pPr>
                      <a:r>
                        <a:t/>
                      </a:r>
                      <a:endParaRPr/>
                    </a:p>
                  </a:txBody>
                  <a:tcPr marT="91425" marB="91425" marR="91425" marL="91425">
                    <a:solidFill>
                      <a:srgbClr val="EC3A3B"/>
                    </a:solidFill>
                  </a:tcPr>
                </a:tc>
                <a:tc>
                  <a:txBody>
                    <a:bodyPr/>
                    <a:lstStyle/>
                    <a:p>
                      <a:pPr indent="0" lvl="0" marL="0" rtl="0" algn="l">
                        <a:spcBef>
                          <a:spcPts val="0"/>
                        </a:spcBef>
                        <a:spcAft>
                          <a:spcPts val="0"/>
                        </a:spcAft>
                        <a:buNone/>
                      </a:pPr>
                      <a:r>
                        <a:t/>
                      </a:r>
                      <a:endParaRPr/>
                    </a:p>
                  </a:txBody>
                  <a:tcPr marT="91425" marB="91425" marR="91425" marL="91425">
                    <a:solidFill>
                      <a:srgbClr val="EC3A3B"/>
                    </a:solidFill>
                  </a:tcPr>
                </a:tc>
                <a:tc>
                  <a:txBody>
                    <a:bodyPr/>
                    <a:lstStyle/>
                    <a:p>
                      <a:pPr indent="0" lvl="0" marL="0" rtl="0" algn="l">
                        <a:spcBef>
                          <a:spcPts val="0"/>
                        </a:spcBef>
                        <a:spcAft>
                          <a:spcPts val="0"/>
                        </a:spcAft>
                        <a:buNone/>
                      </a:pPr>
                      <a:r>
                        <a:t/>
                      </a:r>
                      <a:endParaRPr/>
                    </a:p>
                  </a:txBody>
                  <a:tcPr marT="91425" marB="91425" marR="91425" marL="91425">
                    <a:solidFill>
                      <a:srgbClr val="EC3A3B"/>
                    </a:solidFill>
                  </a:tcPr>
                </a:tc>
              </a:tr>
            </a:tbl>
          </a:graphicData>
        </a:graphic>
      </p:graphicFrame>
      <p:pic>
        <p:nvPicPr>
          <p:cNvPr id="924" name="Google Shape;924;g15e9ada82ec_0_12"/>
          <p:cNvPicPr preferRelativeResize="0"/>
          <p:nvPr/>
        </p:nvPicPr>
        <p:blipFill>
          <a:blip r:embed="rId6">
            <a:alphaModFix/>
          </a:blip>
          <a:stretch>
            <a:fillRect/>
          </a:stretch>
        </p:blipFill>
        <p:spPr>
          <a:xfrm>
            <a:off x="546025" y="3943500"/>
            <a:ext cx="3841799" cy="250150"/>
          </a:xfrm>
          <a:prstGeom prst="rect">
            <a:avLst/>
          </a:prstGeom>
          <a:noFill/>
          <a:ln>
            <a:noFill/>
          </a:ln>
        </p:spPr>
      </p:pic>
      <p:pic>
        <p:nvPicPr>
          <p:cNvPr id="925" name="Google Shape;925;g15e9ada82ec_0_12"/>
          <p:cNvPicPr preferRelativeResize="0"/>
          <p:nvPr/>
        </p:nvPicPr>
        <p:blipFill>
          <a:blip r:embed="rId7">
            <a:alphaModFix/>
          </a:blip>
          <a:stretch>
            <a:fillRect/>
          </a:stretch>
        </p:blipFill>
        <p:spPr>
          <a:xfrm>
            <a:off x="546025" y="4294325"/>
            <a:ext cx="4156500" cy="194038"/>
          </a:xfrm>
          <a:prstGeom prst="rect">
            <a:avLst/>
          </a:prstGeom>
          <a:noFill/>
          <a:ln>
            <a:noFill/>
          </a:ln>
        </p:spPr>
      </p:pic>
      <p:sp>
        <p:nvSpPr>
          <p:cNvPr id="926" name="Google Shape;926;g15e9ada82ec_0_12"/>
          <p:cNvSpPr txBox="1"/>
          <p:nvPr/>
        </p:nvSpPr>
        <p:spPr>
          <a:xfrm>
            <a:off x="0" y="3059475"/>
            <a:ext cx="569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accent1"/>
                </a:solidFill>
                <a:latin typeface="Fira Sans Extra Condensed"/>
                <a:ea typeface="Fira Sans Extra Condensed"/>
                <a:cs typeface="Fira Sans Extra Condensed"/>
                <a:sym typeface="Fira Sans Extra Condensed"/>
              </a:rPr>
              <a:t>Salary</a:t>
            </a:r>
            <a:endParaRPr sz="1200">
              <a:solidFill>
                <a:schemeClr val="accent1"/>
              </a:solidFill>
              <a:latin typeface="Fira Sans Extra Condensed"/>
              <a:ea typeface="Fira Sans Extra Condensed"/>
              <a:cs typeface="Fira Sans Extra Condensed"/>
              <a:sym typeface="Fira Sans Extra Condensed"/>
            </a:endParaRPr>
          </a:p>
        </p:txBody>
      </p:sp>
      <p:sp>
        <p:nvSpPr>
          <p:cNvPr id="927" name="Google Shape;927;g15e9ada82ec_0_12"/>
          <p:cNvSpPr txBox="1"/>
          <p:nvPr/>
        </p:nvSpPr>
        <p:spPr>
          <a:xfrm>
            <a:off x="0" y="3943500"/>
            <a:ext cx="569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accent1"/>
                </a:solidFill>
                <a:latin typeface="Fira Sans Extra Condensed"/>
                <a:ea typeface="Fira Sans Extra Condensed"/>
                <a:cs typeface="Fira Sans Extra Condensed"/>
                <a:sym typeface="Fira Sans Extra Condensed"/>
              </a:rPr>
              <a:t>Job Title</a:t>
            </a:r>
            <a:endParaRPr sz="1200">
              <a:solidFill>
                <a:schemeClr val="accent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931" name="Shape 931"/>
        <p:cNvGrpSpPr/>
        <p:nvPr/>
      </p:nvGrpSpPr>
      <p:grpSpPr>
        <a:xfrm>
          <a:off x="0" y="0"/>
          <a:ext cx="0" cy="0"/>
          <a:chOff x="0" y="0"/>
          <a:chExt cx="0" cy="0"/>
        </a:xfrm>
      </p:grpSpPr>
      <p:sp>
        <p:nvSpPr>
          <p:cNvPr id="932" name="Google Shape;932;g15d343263ea_7_10"/>
          <p:cNvSpPr txBox="1"/>
          <p:nvPr>
            <p:ph type="title"/>
          </p:nvPr>
        </p:nvSpPr>
        <p:spPr>
          <a:xfrm>
            <a:off x="2360100" y="351990"/>
            <a:ext cx="4423800" cy="37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cleaning</a:t>
            </a:r>
            <a:endParaRPr/>
          </a:p>
        </p:txBody>
      </p:sp>
      <p:pic>
        <p:nvPicPr>
          <p:cNvPr id="933" name="Google Shape;933;g15d343263ea_7_10"/>
          <p:cNvPicPr preferRelativeResize="0"/>
          <p:nvPr/>
        </p:nvPicPr>
        <p:blipFill>
          <a:blip r:embed="rId3">
            <a:alphaModFix/>
          </a:blip>
          <a:stretch>
            <a:fillRect/>
          </a:stretch>
        </p:blipFill>
        <p:spPr>
          <a:xfrm>
            <a:off x="1581650" y="1441925"/>
            <a:ext cx="3527449" cy="301600"/>
          </a:xfrm>
          <a:prstGeom prst="rect">
            <a:avLst/>
          </a:prstGeom>
          <a:noFill/>
          <a:ln cap="flat" cmpd="sng" w="9525">
            <a:solidFill>
              <a:schemeClr val="dk1"/>
            </a:solidFill>
            <a:prstDash val="solid"/>
            <a:round/>
            <a:headEnd len="sm" w="sm" type="none"/>
            <a:tailEnd len="sm" w="sm" type="none"/>
          </a:ln>
        </p:spPr>
      </p:pic>
      <p:cxnSp>
        <p:nvCxnSpPr>
          <p:cNvPr id="934" name="Google Shape;934;g15d343263ea_7_10"/>
          <p:cNvCxnSpPr/>
          <p:nvPr/>
        </p:nvCxnSpPr>
        <p:spPr>
          <a:xfrm>
            <a:off x="5262949" y="1582388"/>
            <a:ext cx="1280700" cy="20700"/>
          </a:xfrm>
          <a:prstGeom prst="straightConnector1">
            <a:avLst/>
          </a:prstGeom>
          <a:noFill/>
          <a:ln cap="flat" cmpd="sng" w="28575">
            <a:solidFill>
              <a:schemeClr val="accent6"/>
            </a:solidFill>
            <a:prstDash val="solid"/>
            <a:round/>
            <a:headEnd len="med" w="med" type="none"/>
            <a:tailEnd len="med" w="med" type="triangle"/>
          </a:ln>
        </p:spPr>
      </p:cxnSp>
      <p:sp>
        <p:nvSpPr>
          <p:cNvPr id="935" name="Google Shape;935;g15d343263ea_7_10"/>
          <p:cNvSpPr txBox="1"/>
          <p:nvPr/>
        </p:nvSpPr>
        <p:spPr>
          <a:xfrm>
            <a:off x="6697500" y="1402988"/>
            <a:ext cx="77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$120000</a:t>
            </a:r>
            <a:endParaRPr>
              <a:latin typeface="Fira Sans Extra Condensed"/>
              <a:ea typeface="Fira Sans Extra Condensed"/>
              <a:cs typeface="Fira Sans Extra Condensed"/>
              <a:sym typeface="Fira Sans Extra Condensed"/>
            </a:endParaRPr>
          </a:p>
        </p:txBody>
      </p:sp>
      <p:cxnSp>
        <p:nvCxnSpPr>
          <p:cNvPr id="936" name="Google Shape;936;g15d343263ea_7_10"/>
          <p:cNvCxnSpPr/>
          <p:nvPr/>
        </p:nvCxnSpPr>
        <p:spPr>
          <a:xfrm>
            <a:off x="5262550" y="2535463"/>
            <a:ext cx="1302300" cy="300"/>
          </a:xfrm>
          <a:prstGeom prst="straightConnector1">
            <a:avLst/>
          </a:prstGeom>
          <a:noFill/>
          <a:ln cap="flat" cmpd="sng" w="28575">
            <a:solidFill>
              <a:schemeClr val="accent6"/>
            </a:solidFill>
            <a:prstDash val="solid"/>
            <a:round/>
            <a:headEnd len="med" w="med" type="none"/>
            <a:tailEnd len="med" w="med" type="triangle"/>
          </a:ln>
        </p:spPr>
      </p:cxnSp>
      <p:sp>
        <p:nvSpPr>
          <p:cNvPr id="937" name="Google Shape;937;g15d343263ea_7_10"/>
          <p:cNvSpPr txBox="1"/>
          <p:nvPr/>
        </p:nvSpPr>
        <p:spPr>
          <a:xfrm>
            <a:off x="6736750" y="2335375"/>
            <a:ext cx="50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10</a:t>
            </a:r>
            <a:endParaRPr>
              <a:latin typeface="Fira Sans Extra Condensed"/>
              <a:ea typeface="Fira Sans Extra Condensed"/>
              <a:cs typeface="Fira Sans Extra Condensed"/>
              <a:sym typeface="Fira Sans Extra Condensed"/>
            </a:endParaRPr>
          </a:p>
        </p:txBody>
      </p:sp>
      <p:pic>
        <p:nvPicPr>
          <p:cNvPr id="938" name="Google Shape;938;g15d343263ea_7_10"/>
          <p:cNvPicPr preferRelativeResize="0"/>
          <p:nvPr/>
        </p:nvPicPr>
        <p:blipFill>
          <a:blip r:embed="rId4">
            <a:alphaModFix/>
          </a:blip>
          <a:stretch>
            <a:fillRect/>
          </a:stretch>
        </p:blipFill>
        <p:spPr>
          <a:xfrm>
            <a:off x="1029459" y="3327437"/>
            <a:ext cx="4071666" cy="400200"/>
          </a:xfrm>
          <a:prstGeom prst="rect">
            <a:avLst/>
          </a:prstGeom>
          <a:noFill/>
          <a:ln cap="flat" cmpd="sng" w="9525">
            <a:solidFill>
              <a:schemeClr val="dk1"/>
            </a:solidFill>
            <a:prstDash val="solid"/>
            <a:round/>
            <a:headEnd len="sm" w="sm" type="none"/>
            <a:tailEnd len="sm" w="sm" type="none"/>
          </a:ln>
        </p:spPr>
      </p:pic>
      <p:cxnSp>
        <p:nvCxnSpPr>
          <p:cNvPr id="939" name="Google Shape;939;g15d343263ea_7_10"/>
          <p:cNvCxnSpPr/>
          <p:nvPr/>
        </p:nvCxnSpPr>
        <p:spPr>
          <a:xfrm>
            <a:off x="5273025" y="3539438"/>
            <a:ext cx="1302300" cy="300"/>
          </a:xfrm>
          <a:prstGeom prst="straightConnector1">
            <a:avLst/>
          </a:prstGeom>
          <a:noFill/>
          <a:ln cap="flat" cmpd="sng" w="28575">
            <a:solidFill>
              <a:schemeClr val="accent6"/>
            </a:solidFill>
            <a:prstDash val="solid"/>
            <a:round/>
            <a:headEnd len="med" w="med" type="none"/>
            <a:tailEnd len="med" w="med" type="triangle"/>
          </a:ln>
        </p:spPr>
      </p:cxnSp>
      <p:sp>
        <p:nvSpPr>
          <p:cNvPr id="940" name="Google Shape;940;g15d343263ea_7_10"/>
          <p:cNvSpPr txBox="1"/>
          <p:nvPr/>
        </p:nvSpPr>
        <p:spPr>
          <a:xfrm>
            <a:off x="6747225" y="3344888"/>
            <a:ext cx="122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count = 1</a:t>
            </a:r>
            <a:endParaRPr>
              <a:latin typeface="Fira Sans Extra Condensed"/>
              <a:ea typeface="Fira Sans Extra Condensed"/>
              <a:cs typeface="Fira Sans Extra Condensed"/>
              <a:sym typeface="Fira Sans Extra Condensed"/>
            </a:endParaRPr>
          </a:p>
        </p:txBody>
      </p:sp>
      <p:sp>
        <p:nvSpPr>
          <p:cNvPr id="941" name="Google Shape;941;g15d343263ea_7_10"/>
          <p:cNvSpPr txBox="1"/>
          <p:nvPr/>
        </p:nvSpPr>
        <p:spPr>
          <a:xfrm>
            <a:off x="6736800" y="1084888"/>
            <a:ext cx="664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accent1"/>
                </a:solidFill>
                <a:latin typeface="Fira Sans Extra Condensed"/>
                <a:ea typeface="Fira Sans Extra Condensed"/>
                <a:cs typeface="Fira Sans Extra Condensed"/>
                <a:sym typeface="Fira Sans Extra Condensed"/>
              </a:rPr>
              <a:t>Salary</a:t>
            </a:r>
            <a:endParaRPr sz="1200">
              <a:solidFill>
                <a:schemeClr val="accent1"/>
              </a:solidFill>
              <a:latin typeface="Fira Sans Extra Condensed"/>
              <a:ea typeface="Fira Sans Extra Condensed"/>
              <a:cs typeface="Fira Sans Extra Condensed"/>
              <a:sym typeface="Fira Sans Extra Condensed"/>
            </a:endParaRPr>
          </a:p>
        </p:txBody>
      </p:sp>
      <p:sp>
        <p:nvSpPr>
          <p:cNvPr id="942" name="Google Shape;942;g15d343263ea_7_10"/>
          <p:cNvSpPr txBox="1"/>
          <p:nvPr/>
        </p:nvSpPr>
        <p:spPr>
          <a:xfrm>
            <a:off x="6736800" y="2062738"/>
            <a:ext cx="1112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accent1"/>
                </a:solidFill>
                <a:latin typeface="Fira Sans Extra Condensed"/>
                <a:ea typeface="Fira Sans Extra Condensed"/>
                <a:cs typeface="Fira Sans Extra Condensed"/>
                <a:sym typeface="Fira Sans Extra Condensed"/>
              </a:rPr>
              <a:t>Experience</a:t>
            </a:r>
            <a:endParaRPr sz="1200">
              <a:solidFill>
                <a:schemeClr val="accent1"/>
              </a:solidFill>
              <a:latin typeface="Fira Sans Extra Condensed"/>
              <a:ea typeface="Fira Sans Extra Condensed"/>
              <a:cs typeface="Fira Sans Extra Condensed"/>
              <a:sym typeface="Fira Sans Extra Condensed"/>
            </a:endParaRPr>
          </a:p>
        </p:txBody>
      </p:sp>
      <p:sp>
        <p:nvSpPr>
          <p:cNvPr id="943" name="Google Shape;943;g15d343263ea_7_10"/>
          <p:cNvSpPr txBox="1"/>
          <p:nvPr/>
        </p:nvSpPr>
        <p:spPr>
          <a:xfrm>
            <a:off x="6747175" y="3040163"/>
            <a:ext cx="1002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accent1"/>
                </a:solidFill>
                <a:latin typeface="Fira Sans Extra Condensed"/>
                <a:ea typeface="Fira Sans Extra Condensed"/>
                <a:cs typeface="Fira Sans Extra Condensed"/>
                <a:sym typeface="Fira Sans Extra Condensed"/>
              </a:rPr>
              <a:t>Total Skills</a:t>
            </a:r>
            <a:endParaRPr sz="1200">
              <a:solidFill>
                <a:schemeClr val="accent1"/>
              </a:solidFill>
              <a:latin typeface="Fira Sans Extra Condensed"/>
              <a:ea typeface="Fira Sans Extra Condensed"/>
              <a:cs typeface="Fira Sans Extra Condensed"/>
              <a:sym typeface="Fira Sans Extra Condensed"/>
            </a:endParaRPr>
          </a:p>
        </p:txBody>
      </p:sp>
      <p:sp>
        <p:nvSpPr>
          <p:cNvPr id="944" name="Google Shape;944;g15d343263ea_7_10"/>
          <p:cNvSpPr txBox="1"/>
          <p:nvPr/>
        </p:nvSpPr>
        <p:spPr>
          <a:xfrm>
            <a:off x="4787663" y="3139388"/>
            <a:ext cx="3684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700">
              <a:latin typeface="Fira Sans Extra Condensed"/>
              <a:ea typeface="Fira Sans Extra Condensed"/>
              <a:cs typeface="Fira Sans Extra Condensed"/>
              <a:sym typeface="Fira Sans Extra Condensed"/>
            </a:endParaRPr>
          </a:p>
        </p:txBody>
      </p:sp>
      <p:pic>
        <p:nvPicPr>
          <p:cNvPr id="945" name="Google Shape;945;g15d343263ea_7_10"/>
          <p:cNvPicPr preferRelativeResize="0"/>
          <p:nvPr/>
        </p:nvPicPr>
        <p:blipFill>
          <a:blip r:embed="rId5">
            <a:alphaModFix/>
          </a:blip>
          <a:stretch>
            <a:fillRect/>
          </a:stretch>
        </p:blipFill>
        <p:spPr>
          <a:xfrm>
            <a:off x="1070675" y="4284375"/>
            <a:ext cx="4028700" cy="250150"/>
          </a:xfrm>
          <a:prstGeom prst="rect">
            <a:avLst/>
          </a:prstGeom>
          <a:noFill/>
          <a:ln cap="flat" cmpd="sng" w="9525">
            <a:solidFill>
              <a:schemeClr val="dk1"/>
            </a:solidFill>
            <a:prstDash val="solid"/>
            <a:round/>
            <a:headEnd len="sm" w="sm" type="none"/>
            <a:tailEnd len="sm" w="sm" type="none"/>
          </a:ln>
        </p:spPr>
      </p:pic>
      <p:cxnSp>
        <p:nvCxnSpPr>
          <p:cNvPr id="946" name="Google Shape;946;g15d343263ea_7_10"/>
          <p:cNvCxnSpPr/>
          <p:nvPr/>
        </p:nvCxnSpPr>
        <p:spPr>
          <a:xfrm>
            <a:off x="5330025" y="4409300"/>
            <a:ext cx="1302300" cy="300"/>
          </a:xfrm>
          <a:prstGeom prst="straightConnector1">
            <a:avLst/>
          </a:prstGeom>
          <a:noFill/>
          <a:ln cap="flat" cmpd="sng" w="28575">
            <a:solidFill>
              <a:schemeClr val="accent6"/>
            </a:solidFill>
            <a:prstDash val="solid"/>
            <a:round/>
            <a:headEnd len="med" w="med" type="none"/>
            <a:tailEnd len="med" w="med" type="triangle"/>
          </a:ln>
        </p:spPr>
      </p:cxnSp>
      <p:sp>
        <p:nvSpPr>
          <p:cNvPr id="947" name="Google Shape;947;g15d343263ea_7_10"/>
          <p:cNvSpPr txBox="1"/>
          <p:nvPr/>
        </p:nvSpPr>
        <p:spPr>
          <a:xfrm>
            <a:off x="6783900" y="4209350"/>
            <a:ext cx="128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Data Engineer</a:t>
            </a:r>
            <a:endParaRPr>
              <a:latin typeface="Fira Sans Extra Condensed"/>
              <a:ea typeface="Fira Sans Extra Condensed"/>
              <a:cs typeface="Fira Sans Extra Condensed"/>
              <a:sym typeface="Fira Sans Extra Condensed"/>
            </a:endParaRPr>
          </a:p>
        </p:txBody>
      </p:sp>
      <p:sp>
        <p:nvSpPr>
          <p:cNvPr id="948" name="Google Shape;948;g15d343263ea_7_10"/>
          <p:cNvSpPr txBox="1"/>
          <p:nvPr/>
        </p:nvSpPr>
        <p:spPr>
          <a:xfrm>
            <a:off x="6791700" y="3915063"/>
            <a:ext cx="1002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accent1"/>
                </a:solidFill>
                <a:latin typeface="Fira Sans Extra Condensed"/>
                <a:ea typeface="Fira Sans Extra Condensed"/>
                <a:cs typeface="Fira Sans Extra Condensed"/>
                <a:sym typeface="Fira Sans Extra Condensed"/>
              </a:rPr>
              <a:t>Job Type</a:t>
            </a:r>
            <a:endParaRPr sz="1200">
              <a:solidFill>
                <a:schemeClr val="accent1"/>
              </a:solidFill>
              <a:latin typeface="Fira Sans Extra Condensed"/>
              <a:ea typeface="Fira Sans Extra Condensed"/>
              <a:cs typeface="Fira Sans Extra Condensed"/>
              <a:sym typeface="Fira Sans Extra Condensed"/>
            </a:endParaRPr>
          </a:p>
        </p:txBody>
      </p:sp>
      <p:sp>
        <p:nvSpPr>
          <p:cNvPr id="949" name="Google Shape;949;g15d343263ea_7_10"/>
          <p:cNvSpPr txBox="1"/>
          <p:nvPr/>
        </p:nvSpPr>
        <p:spPr>
          <a:xfrm>
            <a:off x="1200250" y="2119813"/>
            <a:ext cx="3890400" cy="785100"/>
          </a:xfrm>
          <a:prstGeom prst="rect">
            <a:avLst/>
          </a:prstGeom>
          <a:solidFill>
            <a:schemeClr val="lt1"/>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Calibri"/>
                <a:ea typeface="Calibri"/>
                <a:cs typeface="Calibri"/>
                <a:sym typeface="Calibri"/>
              </a:rPr>
              <a:t>You will have the following skills/experience - 10yrs+ experience as Data Scientist and Familiar with SQL, R, Python, Tableau, Alteryx</a:t>
            </a:r>
            <a:endParaRPr b="1" sz="13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953" name="Shape 953"/>
        <p:cNvGrpSpPr/>
        <p:nvPr/>
      </p:nvGrpSpPr>
      <p:grpSpPr>
        <a:xfrm>
          <a:off x="0" y="0"/>
          <a:ext cx="0" cy="0"/>
          <a:chOff x="0" y="0"/>
          <a:chExt cx="0" cy="0"/>
        </a:xfrm>
      </p:grpSpPr>
      <p:sp>
        <p:nvSpPr>
          <p:cNvPr id="954" name="Google Shape;954;g16136fe89b9_0_10"/>
          <p:cNvSpPr txBox="1"/>
          <p:nvPr/>
        </p:nvSpPr>
        <p:spPr>
          <a:xfrm>
            <a:off x="2490300" y="283550"/>
            <a:ext cx="4067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Fira Sans Extra Condensed"/>
                <a:ea typeface="Fira Sans Extra Condensed"/>
                <a:cs typeface="Fira Sans Extra Condensed"/>
                <a:sym typeface="Fira Sans Extra Condensed"/>
              </a:rPr>
              <a:t>Linear Regression Imputation (Salary)</a:t>
            </a:r>
            <a:endParaRPr sz="2000">
              <a:solidFill>
                <a:schemeClr val="dk1"/>
              </a:solidFill>
              <a:latin typeface="Fira Sans Extra Condensed"/>
              <a:ea typeface="Fira Sans Extra Condensed"/>
              <a:cs typeface="Fira Sans Extra Condensed"/>
              <a:sym typeface="Fira Sans Extra Condensed"/>
            </a:endParaRPr>
          </a:p>
        </p:txBody>
      </p:sp>
      <p:sp>
        <p:nvSpPr>
          <p:cNvPr id="955" name="Google Shape;955;g16136fe89b9_0_10"/>
          <p:cNvSpPr/>
          <p:nvPr/>
        </p:nvSpPr>
        <p:spPr>
          <a:xfrm>
            <a:off x="1669225" y="2072150"/>
            <a:ext cx="718500" cy="676800"/>
          </a:xfrm>
          <a:prstGeom prst="ellipse">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g16136fe89b9_0_10"/>
          <p:cNvSpPr/>
          <p:nvPr/>
        </p:nvSpPr>
        <p:spPr>
          <a:xfrm>
            <a:off x="4164750" y="2072150"/>
            <a:ext cx="718500" cy="676800"/>
          </a:xfrm>
          <a:prstGeom prst="ellipse">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g16136fe89b9_0_10"/>
          <p:cNvSpPr/>
          <p:nvPr/>
        </p:nvSpPr>
        <p:spPr>
          <a:xfrm>
            <a:off x="6660275" y="2077550"/>
            <a:ext cx="718500" cy="676800"/>
          </a:xfrm>
          <a:prstGeom prst="ellipse">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g16136fe89b9_0_10"/>
          <p:cNvSpPr txBox="1"/>
          <p:nvPr/>
        </p:nvSpPr>
        <p:spPr>
          <a:xfrm>
            <a:off x="1711625" y="2196875"/>
            <a:ext cx="67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City A</a:t>
            </a:r>
            <a:endParaRPr>
              <a:latin typeface="Roboto"/>
              <a:ea typeface="Roboto"/>
              <a:cs typeface="Roboto"/>
              <a:sym typeface="Roboto"/>
            </a:endParaRPr>
          </a:p>
        </p:txBody>
      </p:sp>
      <p:sp>
        <p:nvSpPr>
          <p:cNvPr id="959" name="Google Shape;959;g16136fe89b9_0_10"/>
          <p:cNvSpPr txBox="1"/>
          <p:nvPr/>
        </p:nvSpPr>
        <p:spPr>
          <a:xfrm>
            <a:off x="4207050" y="2188225"/>
            <a:ext cx="67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City B</a:t>
            </a:r>
            <a:endParaRPr>
              <a:latin typeface="Roboto"/>
              <a:ea typeface="Roboto"/>
              <a:cs typeface="Roboto"/>
              <a:sym typeface="Roboto"/>
            </a:endParaRPr>
          </a:p>
        </p:txBody>
      </p:sp>
      <p:sp>
        <p:nvSpPr>
          <p:cNvPr id="960" name="Google Shape;960;g16136fe89b9_0_10"/>
          <p:cNvSpPr txBox="1"/>
          <p:nvPr/>
        </p:nvSpPr>
        <p:spPr>
          <a:xfrm>
            <a:off x="6681425" y="2210450"/>
            <a:ext cx="67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City C</a:t>
            </a:r>
            <a:endParaRPr>
              <a:latin typeface="Roboto"/>
              <a:ea typeface="Roboto"/>
              <a:cs typeface="Roboto"/>
              <a:sym typeface="Roboto"/>
            </a:endParaRPr>
          </a:p>
        </p:txBody>
      </p:sp>
      <p:sp>
        <p:nvSpPr>
          <p:cNvPr id="961" name="Google Shape;961;g16136fe89b9_0_10"/>
          <p:cNvSpPr/>
          <p:nvPr/>
        </p:nvSpPr>
        <p:spPr>
          <a:xfrm>
            <a:off x="3581700" y="1158650"/>
            <a:ext cx="1884600" cy="531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g16136fe89b9_0_10"/>
          <p:cNvSpPr txBox="1"/>
          <p:nvPr/>
        </p:nvSpPr>
        <p:spPr>
          <a:xfrm>
            <a:off x="3626550" y="1224050"/>
            <a:ext cx="179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Job Listing Dataset</a:t>
            </a:r>
            <a:endParaRPr>
              <a:solidFill>
                <a:schemeClr val="lt1"/>
              </a:solidFill>
              <a:latin typeface="Roboto"/>
              <a:ea typeface="Roboto"/>
              <a:cs typeface="Roboto"/>
              <a:sym typeface="Roboto"/>
            </a:endParaRPr>
          </a:p>
        </p:txBody>
      </p:sp>
      <p:cxnSp>
        <p:nvCxnSpPr>
          <p:cNvPr id="963" name="Google Shape;963;g16136fe89b9_0_10"/>
          <p:cNvCxnSpPr>
            <a:stCxn id="961" idx="2"/>
            <a:endCxn id="955" idx="0"/>
          </p:cNvCxnSpPr>
          <p:nvPr/>
        </p:nvCxnSpPr>
        <p:spPr>
          <a:xfrm flipH="1">
            <a:off x="2028600" y="1689650"/>
            <a:ext cx="2495400" cy="382500"/>
          </a:xfrm>
          <a:prstGeom prst="straightConnector1">
            <a:avLst/>
          </a:prstGeom>
          <a:noFill/>
          <a:ln cap="flat" cmpd="sng" w="9525">
            <a:solidFill>
              <a:schemeClr val="dk1"/>
            </a:solidFill>
            <a:prstDash val="solid"/>
            <a:round/>
            <a:headEnd len="med" w="med" type="none"/>
            <a:tailEnd len="med" w="med" type="none"/>
          </a:ln>
        </p:spPr>
      </p:cxnSp>
      <p:cxnSp>
        <p:nvCxnSpPr>
          <p:cNvPr id="964" name="Google Shape;964;g16136fe89b9_0_10"/>
          <p:cNvCxnSpPr>
            <a:stCxn id="961" idx="2"/>
            <a:endCxn id="956" idx="0"/>
          </p:cNvCxnSpPr>
          <p:nvPr/>
        </p:nvCxnSpPr>
        <p:spPr>
          <a:xfrm>
            <a:off x="4524000" y="1689650"/>
            <a:ext cx="0" cy="382500"/>
          </a:xfrm>
          <a:prstGeom prst="straightConnector1">
            <a:avLst/>
          </a:prstGeom>
          <a:noFill/>
          <a:ln cap="flat" cmpd="sng" w="9525">
            <a:solidFill>
              <a:schemeClr val="dk1"/>
            </a:solidFill>
            <a:prstDash val="solid"/>
            <a:round/>
            <a:headEnd len="med" w="med" type="none"/>
            <a:tailEnd len="med" w="med" type="none"/>
          </a:ln>
        </p:spPr>
      </p:cxnSp>
      <p:cxnSp>
        <p:nvCxnSpPr>
          <p:cNvPr id="965" name="Google Shape;965;g16136fe89b9_0_10"/>
          <p:cNvCxnSpPr>
            <a:stCxn id="961" idx="2"/>
            <a:endCxn id="957" idx="0"/>
          </p:cNvCxnSpPr>
          <p:nvPr/>
        </p:nvCxnSpPr>
        <p:spPr>
          <a:xfrm>
            <a:off x="4524000" y="1689650"/>
            <a:ext cx="2495400" cy="387900"/>
          </a:xfrm>
          <a:prstGeom prst="straightConnector1">
            <a:avLst/>
          </a:prstGeom>
          <a:noFill/>
          <a:ln cap="flat" cmpd="sng" w="9525">
            <a:solidFill>
              <a:schemeClr val="dk1"/>
            </a:solidFill>
            <a:prstDash val="solid"/>
            <a:round/>
            <a:headEnd len="med" w="med" type="none"/>
            <a:tailEnd len="med" w="med" type="none"/>
          </a:ln>
        </p:spPr>
      </p:cxnSp>
      <p:sp>
        <p:nvSpPr>
          <p:cNvPr id="966" name="Google Shape;966;g16136fe89b9_0_10"/>
          <p:cNvSpPr txBox="1"/>
          <p:nvPr/>
        </p:nvSpPr>
        <p:spPr>
          <a:xfrm>
            <a:off x="6382475" y="1100600"/>
            <a:ext cx="2578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EE2100"/>
                </a:solidFill>
                <a:latin typeface="Fira Sans Extra Condensed"/>
                <a:ea typeface="Fira Sans Extra Condensed"/>
                <a:cs typeface="Fira Sans Extra Condensed"/>
                <a:sym typeface="Fira Sans Extra Condensed"/>
              </a:rPr>
              <a:t>To not weaken the relationship between salary and location.</a:t>
            </a:r>
            <a:endParaRPr sz="1200">
              <a:solidFill>
                <a:srgbClr val="EE2100"/>
              </a:solidFill>
              <a:latin typeface="Fira Sans Extra Condensed"/>
              <a:ea typeface="Fira Sans Extra Condensed"/>
              <a:cs typeface="Fira Sans Extra Condensed"/>
              <a:sym typeface="Fira Sans Extra Condensed"/>
            </a:endParaRPr>
          </a:p>
        </p:txBody>
      </p:sp>
      <p:sp>
        <p:nvSpPr>
          <p:cNvPr id="967" name="Google Shape;967;g16136fe89b9_0_10"/>
          <p:cNvSpPr/>
          <p:nvPr/>
        </p:nvSpPr>
        <p:spPr>
          <a:xfrm>
            <a:off x="1131150" y="3131300"/>
            <a:ext cx="676200" cy="6768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g16136fe89b9_0_10"/>
          <p:cNvSpPr txBox="1"/>
          <p:nvPr/>
        </p:nvSpPr>
        <p:spPr>
          <a:xfrm>
            <a:off x="1177650" y="3177200"/>
            <a:ext cx="583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Roboto"/>
                <a:ea typeface="Roboto"/>
                <a:cs typeface="Roboto"/>
                <a:sym typeface="Roboto"/>
              </a:rPr>
              <a:t>Total Skills</a:t>
            </a:r>
            <a:endParaRPr sz="1300">
              <a:latin typeface="Roboto"/>
              <a:ea typeface="Roboto"/>
              <a:cs typeface="Roboto"/>
              <a:sym typeface="Roboto"/>
            </a:endParaRPr>
          </a:p>
        </p:txBody>
      </p:sp>
      <p:sp>
        <p:nvSpPr>
          <p:cNvPr id="969" name="Google Shape;969;g16136fe89b9_0_10"/>
          <p:cNvSpPr/>
          <p:nvPr/>
        </p:nvSpPr>
        <p:spPr>
          <a:xfrm>
            <a:off x="3612538" y="3131450"/>
            <a:ext cx="676200" cy="6768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g16136fe89b9_0_10"/>
          <p:cNvSpPr txBox="1"/>
          <p:nvPr/>
        </p:nvSpPr>
        <p:spPr>
          <a:xfrm>
            <a:off x="3659038" y="3177350"/>
            <a:ext cx="583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Roboto"/>
                <a:ea typeface="Roboto"/>
                <a:cs typeface="Roboto"/>
                <a:sym typeface="Roboto"/>
              </a:rPr>
              <a:t>Total Skills</a:t>
            </a:r>
            <a:endParaRPr sz="1300">
              <a:latin typeface="Roboto"/>
              <a:ea typeface="Roboto"/>
              <a:cs typeface="Roboto"/>
              <a:sym typeface="Roboto"/>
            </a:endParaRPr>
          </a:p>
        </p:txBody>
      </p:sp>
      <p:sp>
        <p:nvSpPr>
          <p:cNvPr id="971" name="Google Shape;971;g16136fe89b9_0_10"/>
          <p:cNvSpPr/>
          <p:nvPr/>
        </p:nvSpPr>
        <p:spPr>
          <a:xfrm>
            <a:off x="6140450" y="3131300"/>
            <a:ext cx="676200" cy="6768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g16136fe89b9_0_10"/>
          <p:cNvSpPr txBox="1"/>
          <p:nvPr/>
        </p:nvSpPr>
        <p:spPr>
          <a:xfrm>
            <a:off x="6186950" y="3177200"/>
            <a:ext cx="583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Roboto"/>
                <a:ea typeface="Roboto"/>
                <a:cs typeface="Roboto"/>
                <a:sym typeface="Roboto"/>
              </a:rPr>
              <a:t>Total Skills</a:t>
            </a:r>
            <a:endParaRPr sz="1300">
              <a:latin typeface="Roboto"/>
              <a:ea typeface="Roboto"/>
              <a:cs typeface="Roboto"/>
              <a:sym typeface="Roboto"/>
            </a:endParaRPr>
          </a:p>
        </p:txBody>
      </p:sp>
      <p:sp>
        <p:nvSpPr>
          <p:cNvPr id="973" name="Google Shape;973;g16136fe89b9_0_10"/>
          <p:cNvSpPr/>
          <p:nvPr/>
        </p:nvSpPr>
        <p:spPr>
          <a:xfrm>
            <a:off x="1907650" y="3177350"/>
            <a:ext cx="1060500" cy="6768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g16136fe89b9_0_10"/>
          <p:cNvSpPr txBox="1"/>
          <p:nvPr/>
        </p:nvSpPr>
        <p:spPr>
          <a:xfrm>
            <a:off x="1930900" y="3323300"/>
            <a:ext cx="1037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Roboto"/>
                <a:ea typeface="Roboto"/>
                <a:cs typeface="Roboto"/>
                <a:sym typeface="Roboto"/>
              </a:rPr>
              <a:t>Experience</a:t>
            </a:r>
            <a:endParaRPr sz="1300">
              <a:latin typeface="Roboto"/>
              <a:ea typeface="Roboto"/>
              <a:cs typeface="Roboto"/>
              <a:sym typeface="Roboto"/>
            </a:endParaRPr>
          </a:p>
        </p:txBody>
      </p:sp>
      <p:sp>
        <p:nvSpPr>
          <p:cNvPr id="975" name="Google Shape;975;g16136fe89b9_0_10"/>
          <p:cNvSpPr/>
          <p:nvPr/>
        </p:nvSpPr>
        <p:spPr>
          <a:xfrm>
            <a:off x="4360788" y="3196850"/>
            <a:ext cx="1060500" cy="6768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g16136fe89b9_0_10"/>
          <p:cNvSpPr txBox="1"/>
          <p:nvPr/>
        </p:nvSpPr>
        <p:spPr>
          <a:xfrm>
            <a:off x="4384038" y="3342800"/>
            <a:ext cx="1037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Roboto"/>
                <a:ea typeface="Roboto"/>
                <a:cs typeface="Roboto"/>
                <a:sym typeface="Roboto"/>
              </a:rPr>
              <a:t>Experience</a:t>
            </a:r>
            <a:endParaRPr sz="1300">
              <a:latin typeface="Roboto"/>
              <a:ea typeface="Roboto"/>
              <a:cs typeface="Roboto"/>
              <a:sym typeface="Roboto"/>
            </a:endParaRPr>
          </a:p>
        </p:txBody>
      </p:sp>
      <p:sp>
        <p:nvSpPr>
          <p:cNvPr id="977" name="Google Shape;977;g16136fe89b9_0_10"/>
          <p:cNvSpPr/>
          <p:nvPr/>
        </p:nvSpPr>
        <p:spPr>
          <a:xfrm>
            <a:off x="6922600" y="3177350"/>
            <a:ext cx="1060500" cy="6768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g16136fe89b9_0_10"/>
          <p:cNvSpPr txBox="1"/>
          <p:nvPr/>
        </p:nvSpPr>
        <p:spPr>
          <a:xfrm>
            <a:off x="6945850" y="3323300"/>
            <a:ext cx="1037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Roboto"/>
                <a:ea typeface="Roboto"/>
                <a:cs typeface="Roboto"/>
                <a:sym typeface="Roboto"/>
              </a:rPr>
              <a:t>Experience</a:t>
            </a:r>
            <a:endParaRPr sz="1300">
              <a:latin typeface="Roboto"/>
              <a:ea typeface="Roboto"/>
              <a:cs typeface="Roboto"/>
              <a:sym typeface="Roboto"/>
            </a:endParaRPr>
          </a:p>
        </p:txBody>
      </p:sp>
      <p:cxnSp>
        <p:nvCxnSpPr>
          <p:cNvPr id="979" name="Google Shape;979;g16136fe89b9_0_10"/>
          <p:cNvCxnSpPr>
            <a:stCxn id="955" idx="4"/>
            <a:endCxn id="968" idx="0"/>
          </p:cNvCxnSpPr>
          <p:nvPr/>
        </p:nvCxnSpPr>
        <p:spPr>
          <a:xfrm rot="5400000">
            <a:off x="1534675" y="2683550"/>
            <a:ext cx="428400" cy="559200"/>
          </a:xfrm>
          <a:prstGeom prst="bentConnector3">
            <a:avLst>
              <a:gd fmla="val 49982" name="adj1"/>
            </a:avLst>
          </a:prstGeom>
          <a:noFill/>
          <a:ln cap="flat" cmpd="sng" w="9525">
            <a:solidFill>
              <a:schemeClr val="dk1"/>
            </a:solidFill>
            <a:prstDash val="solid"/>
            <a:round/>
            <a:headEnd len="med" w="med" type="none"/>
            <a:tailEnd len="med" w="med" type="none"/>
          </a:ln>
        </p:spPr>
      </p:cxnSp>
      <p:cxnSp>
        <p:nvCxnSpPr>
          <p:cNvPr id="980" name="Google Shape;980;g16136fe89b9_0_10"/>
          <p:cNvCxnSpPr>
            <a:stCxn id="955" idx="4"/>
            <a:endCxn id="973" idx="0"/>
          </p:cNvCxnSpPr>
          <p:nvPr/>
        </p:nvCxnSpPr>
        <p:spPr>
          <a:xfrm flipH="1" rot="-5400000">
            <a:off x="2019025" y="2758400"/>
            <a:ext cx="428400" cy="4095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981" name="Google Shape;981;g16136fe89b9_0_10"/>
          <p:cNvCxnSpPr>
            <a:stCxn id="956" idx="4"/>
            <a:endCxn id="970" idx="0"/>
          </p:cNvCxnSpPr>
          <p:nvPr/>
        </p:nvCxnSpPr>
        <p:spPr>
          <a:xfrm rot="5400000">
            <a:off x="4023150" y="2676500"/>
            <a:ext cx="428400" cy="5733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982" name="Google Shape;982;g16136fe89b9_0_10"/>
          <p:cNvCxnSpPr/>
          <p:nvPr/>
        </p:nvCxnSpPr>
        <p:spPr>
          <a:xfrm flipH="1" rot="-5400000">
            <a:off x="4503038" y="2771513"/>
            <a:ext cx="440700" cy="3882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983" name="Google Shape;983;g16136fe89b9_0_10"/>
          <p:cNvCxnSpPr>
            <a:stCxn id="957" idx="4"/>
            <a:endCxn id="972" idx="0"/>
          </p:cNvCxnSpPr>
          <p:nvPr/>
        </p:nvCxnSpPr>
        <p:spPr>
          <a:xfrm rot="5400000">
            <a:off x="6537575" y="2695400"/>
            <a:ext cx="423000" cy="540900"/>
          </a:xfrm>
          <a:prstGeom prst="bentConnector3">
            <a:avLst>
              <a:gd fmla="val 49982" name="adj1"/>
            </a:avLst>
          </a:prstGeom>
          <a:noFill/>
          <a:ln cap="flat" cmpd="sng" w="9525">
            <a:solidFill>
              <a:schemeClr val="dk1"/>
            </a:solidFill>
            <a:prstDash val="solid"/>
            <a:round/>
            <a:headEnd len="med" w="med" type="none"/>
            <a:tailEnd len="med" w="med" type="none"/>
          </a:ln>
        </p:spPr>
      </p:cxnSp>
      <p:cxnSp>
        <p:nvCxnSpPr>
          <p:cNvPr id="984" name="Google Shape;984;g16136fe89b9_0_10"/>
          <p:cNvCxnSpPr>
            <a:stCxn id="957" idx="4"/>
            <a:endCxn id="977" idx="0"/>
          </p:cNvCxnSpPr>
          <p:nvPr/>
        </p:nvCxnSpPr>
        <p:spPr>
          <a:xfrm flipH="1" rot="-5400000">
            <a:off x="7024625" y="2749250"/>
            <a:ext cx="423000" cy="433200"/>
          </a:xfrm>
          <a:prstGeom prst="bentConnector3">
            <a:avLst>
              <a:gd fmla="val 50000" name="adj1"/>
            </a:avLst>
          </a:prstGeom>
          <a:noFill/>
          <a:ln cap="flat" cmpd="sng" w="9525">
            <a:solidFill>
              <a:schemeClr val="dk1"/>
            </a:solidFill>
            <a:prstDash val="solid"/>
            <a:round/>
            <a:headEnd len="med" w="med" type="none"/>
            <a:tailEnd len="med" w="med" type="none"/>
          </a:ln>
        </p:spPr>
      </p:cxnSp>
      <p:sp>
        <p:nvSpPr>
          <p:cNvPr id="985" name="Google Shape;985;g16136fe89b9_0_10"/>
          <p:cNvSpPr txBox="1"/>
          <p:nvPr/>
        </p:nvSpPr>
        <p:spPr>
          <a:xfrm>
            <a:off x="1264525" y="4282550"/>
            <a:ext cx="152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Predicted Salary</a:t>
            </a:r>
            <a:endParaRPr>
              <a:latin typeface="Roboto"/>
              <a:ea typeface="Roboto"/>
              <a:cs typeface="Roboto"/>
              <a:sym typeface="Roboto"/>
            </a:endParaRPr>
          </a:p>
        </p:txBody>
      </p:sp>
      <p:sp>
        <p:nvSpPr>
          <p:cNvPr id="986" name="Google Shape;986;g16136fe89b9_0_10"/>
          <p:cNvSpPr txBox="1"/>
          <p:nvPr/>
        </p:nvSpPr>
        <p:spPr>
          <a:xfrm>
            <a:off x="3659050" y="4321550"/>
            <a:ext cx="152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Predicted Salary</a:t>
            </a:r>
            <a:endParaRPr>
              <a:latin typeface="Roboto"/>
              <a:ea typeface="Roboto"/>
              <a:cs typeface="Roboto"/>
              <a:sym typeface="Roboto"/>
            </a:endParaRPr>
          </a:p>
        </p:txBody>
      </p:sp>
      <p:sp>
        <p:nvSpPr>
          <p:cNvPr id="987" name="Google Shape;987;g16136fe89b9_0_10"/>
          <p:cNvSpPr txBox="1"/>
          <p:nvPr/>
        </p:nvSpPr>
        <p:spPr>
          <a:xfrm>
            <a:off x="6255575" y="4328750"/>
            <a:ext cx="152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Predicted Salary</a:t>
            </a:r>
            <a:endParaRPr>
              <a:latin typeface="Roboto"/>
              <a:ea typeface="Roboto"/>
              <a:cs typeface="Roboto"/>
              <a:sym typeface="Roboto"/>
            </a:endParaRPr>
          </a:p>
        </p:txBody>
      </p:sp>
      <p:cxnSp>
        <p:nvCxnSpPr>
          <p:cNvPr id="988" name="Google Shape;988;g16136fe89b9_0_10"/>
          <p:cNvCxnSpPr>
            <a:stCxn id="967" idx="4"/>
            <a:endCxn id="985" idx="0"/>
          </p:cNvCxnSpPr>
          <p:nvPr/>
        </p:nvCxnSpPr>
        <p:spPr>
          <a:xfrm>
            <a:off x="1469250" y="3808100"/>
            <a:ext cx="559200" cy="474600"/>
          </a:xfrm>
          <a:prstGeom prst="straightConnector1">
            <a:avLst/>
          </a:prstGeom>
          <a:noFill/>
          <a:ln cap="flat" cmpd="sng" w="9525">
            <a:solidFill>
              <a:schemeClr val="dk1"/>
            </a:solidFill>
            <a:prstDash val="solid"/>
            <a:round/>
            <a:headEnd len="med" w="med" type="none"/>
            <a:tailEnd len="med" w="med" type="triangle"/>
          </a:ln>
        </p:spPr>
      </p:cxnSp>
      <p:cxnSp>
        <p:nvCxnSpPr>
          <p:cNvPr id="989" name="Google Shape;989;g16136fe89b9_0_10"/>
          <p:cNvCxnSpPr>
            <a:stCxn id="973" idx="4"/>
            <a:endCxn id="985" idx="0"/>
          </p:cNvCxnSpPr>
          <p:nvPr/>
        </p:nvCxnSpPr>
        <p:spPr>
          <a:xfrm flipH="1">
            <a:off x="2028400" y="3854150"/>
            <a:ext cx="409500" cy="428400"/>
          </a:xfrm>
          <a:prstGeom prst="straightConnector1">
            <a:avLst/>
          </a:prstGeom>
          <a:noFill/>
          <a:ln cap="flat" cmpd="sng" w="9525">
            <a:solidFill>
              <a:schemeClr val="dk1"/>
            </a:solidFill>
            <a:prstDash val="solid"/>
            <a:round/>
            <a:headEnd len="med" w="med" type="none"/>
            <a:tailEnd len="med" w="med" type="triangle"/>
          </a:ln>
        </p:spPr>
      </p:cxnSp>
      <p:sp>
        <p:nvSpPr>
          <p:cNvPr id="990" name="Google Shape;990;g16136fe89b9_0_10"/>
          <p:cNvSpPr txBox="1"/>
          <p:nvPr/>
        </p:nvSpPr>
        <p:spPr>
          <a:xfrm>
            <a:off x="143850" y="4298000"/>
            <a:ext cx="873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EE2100"/>
                </a:solidFill>
                <a:latin typeface="Fira Sans Extra Condensed"/>
                <a:ea typeface="Fira Sans Extra Condensed"/>
                <a:cs typeface="Fira Sans Extra Condensed"/>
                <a:sym typeface="Fira Sans Extra Condensed"/>
              </a:rPr>
              <a:t>Dependent</a:t>
            </a:r>
            <a:endParaRPr sz="1200">
              <a:solidFill>
                <a:srgbClr val="EE2100"/>
              </a:solidFill>
              <a:latin typeface="Fira Sans Extra Condensed"/>
              <a:ea typeface="Fira Sans Extra Condensed"/>
              <a:cs typeface="Fira Sans Extra Condensed"/>
              <a:sym typeface="Fira Sans Extra Condensed"/>
            </a:endParaRPr>
          </a:p>
        </p:txBody>
      </p:sp>
      <p:cxnSp>
        <p:nvCxnSpPr>
          <p:cNvPr id="991" name="Google Shape;991;g16136fe89b9_0_10"/>
          <p:cNvCxnSpPr>
            <a:stCxn id="969" idx="4"/>
            <a:endCxn id="986" idx="0"/>
          </p:cNvCxnSpPr>
          <p:nvPr/>
        </p:nvCxnSpPr>
        <p:spPr>
          <a:xfrm>
            <a:off x="3950638" y="3808250"/>
            <a:ext cx="471600" cy="513300"/>
          </a:xfrm>
          <a:prstGeom prst="straightConnector1">
            <a:avLst/>
          </a:prstGeom>
          <a:noFill/>
          <a:ln cap="flat" cmpd="sng" w="9525">
            <a:solidFill>
              <a:schemeClr val="dk1"/>
            </a:solidFill>
            <a:prstDash val="solid"/>
            <a:round/>
            <a:headEnd len="med" w="med" type="none"/>
            <a:tailEnd len="med" w="med" type="triangle"/>
          </a:ln>
        </p:spPr>
      </p:cxnSp>
      <p:cxnSp>
        <p:nvCxnSpPr>
          <p:cNvPr id="992" name="Google Shape;992;g16136fe89b9_0_10"/>
          <p:cNvCxnSpPr>
            <a:endCxn id="986" idx="0"/>
          </p:cNvCxnSpPr>
          <p:nvPr/>
        </p:nvCxnSpPr>
        <p:spPr>
          <a:xfrm flipH="1">
            <a:off x="4422250" y="3873650"/>
            <a:ext cx="366900" cy="447900"/>
          </a:xfrm>
          <a:prstGeom prst="straightConnector1">
            <a:avLst/>
          </a:prstGeom>
          <a:noFill/>
          <a:ln cap="flat" cmpd="sng" w="9525">
            <a:solidFill>
              <a:schemeClr val="dk1"/>
            </a:solidFill>
            <a:prstDash val="solid"/>
            <a:round/>
            <a:headEnd len="med" w="med" type="none"/>
            <a:tailEnd len="med" w="med" type="triangle"/>
          </a:ln>
        </p:spPr>
      </p:cxnSp>
      <p:cxnSp>
        <p:nvCxnSpPr>
          <p:cNvPr id="993" name="Google Shape;993;g16136fe89b9_0_10"/>
          <p:cNvCxnSpPr>
            <a:endCxn id="987" idx="0"/>
          </p:cNvCxnSpPr>
          <p:nvPr/>
        </p:nvCxnSpPr>
        <p:spPr>
          <a:xfrm>
            <a:off x="6478625" y="3807950"/>
            <a:ext cx="540900" cy="520800"/>
          </a:xfrm>
          <a:prstGeom prst="straightConnector1">
            <a:avLst/>
          </a:prstGeom>
          <a:noFill/>
          <a:ln cap="flat" cmpd="sng" w="9525">
            <a:solidFill>
              <a:schemeClr val="dk1"/>
            </a:solidFill>
            <a:prstDash val="solid"/>
            <a:round/>
            <a:headEnd len="med" w="med" type="none"/>
            <a:tailEnd len="med" w="med" type="triangle"/>
          </a:ln>
        </p:spPr>
      </p:cxnSp>
      <p:cxnSp>
        <p:nvCxnSpPr>
          <p:cNvPr id="994" name="Google Shape;994;g16136fe89b9_0_10"/>
          <p:cNvCxnSpPr>
            <a:endCxn id="987" idx="0"/>
          </p:cNvCxnSpPr>
          <p:nvPr/>
        </p:nvCxnSpPr>
        <p:spPr>
          <a:xfrm flipH="1">
            <a:off x="7019525" y="3854150"/>
            <a:ext cx="433200" cy="474600"/>
          </a:xfrm>
          <a:prstGeom prst="straightConnector1">
            <a:avLst/>
          </a:prstGeom>
          <a:noFill/>
          <a:ln cap="flat" cmpd="sng" w="9525">
            <a:solidFill>
              <a:schemeClr val="dk1"/>
            </a:solidFill>
            <a:prstDash val="solid"/>
            <a:round/>
            <a:headEnd len="med" w="med" type="none"/>
            <a:tailEnd len="med" w="med" type="triangle"/>
          </a:ln>
        </p:spPr>
      </p:cxnSp>
      <p:sp>
        <p:nvSpPr>
          <p:cNvPr id="995" name="Google Shape;995;g16136fe89b9_0_10"/>
          <p:cNvSpPr txBox="1"/>
          <p:nvPr/>
        </p:nvSpPr>
        <p:spPr>
          <a:xfrm>
            <a:off x="93750" y="3331100"/>
            <a:ext cx="973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EE2100"/>
                </a:solidFill>
                <a:latin typeface="Fira Sans Extra Condensed"/>
                <a:ea typeface="Fira Sans Extra Condensed"/>
                <a:cs typeface="Fira Sans Extra Condensed"/>
                <a:sym typeface="Fira Sans Extra Condensed"/>
              </a:rPr>
              <a:t>Ind</a:t>
            </a:r>
            <a:r>
              <a:rPr lang="en" sz="1200">
                <a:solidFill>
                  <a:srgbClr val="EE2100"/>
                </a:solidFill>
                <a:latin typeface="Fira Sans Extra Condensed"/>
                <a:ea typeface="Fira Sans Extra Condensed"/>
                <a:cs typeface="Fira Sans Extra Condensed"/>
                <a:sym typeface="Fira Sans Extra Condensed"/>
              </a:rPr>
              <a:t>ependent</a:t>
            </a:r>
            <a:endParaRPr sz="1200">
              <a:solidFill>
                <a:srgbClr val="EE2100"/>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999" name="Shape 999"/>
        <p:cNvGrpSpPr/>
        <p:nvPr/>
      </p:nvGrpSpPr>
      <p:grpSpPr>
        <a:xfrm>
          <a:off x="0" y="0"/>
          <a:ext cx="0" cy="0"/>
          <a:chOff x="0" y="0"/>
          <a:chExt cx="0" cy="0"/>
        </a:xfrm>
      </p:grpSpPr>
      <p:sp>
        <p:nvSpPr>
          <p:cNvPr id="1000" name="Google Shape;1000;g16f59a28053_0_0"/>
          <p:cNvSpPr txBox="1"/>
          <p:nvPr/>
        </p:nvSpPr>
        <p:spPr>
          <a:xfrm>
            <a:off x="6868725" y="1285875"/>
            <a:ext cx="2100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Roboto"/>
                <a:ea typeface="Roboto"/>
                <a:cs typeface="Roboto"/>
                <a:sym typeface="Roboto"/>
              </a:rPr>
              <a:t>A r2 value close to 1 is considered a good score for the model.</a:t>
            </a:r>
            <a:endParaRPr>
              <a:solidFill>
                <a:srgbClr val="FF0000"/>
              </a:solidFill>
              <a:latin typeface="Roboto"/>
              <a:ea typeface="Roboto"/>
              <a:cs typeface="Roboto"/>
              <a:sym typeface="Roboto"/>
            </a:endParaRPr>
          </a:p>
        </p:txBody>
      </p:sp>
      <p:pic>
        <p:nvPicPr>
          <p:cNvPr id="1001" name="Google Shape;1001;g16f59a28053_0_0"/>
          <p:cNvPicPr preferRelativeResize="0"/>
          <p:nvPr/>
        </p:nvPicPr>
        <p:blipFill>
          <a:blip r:embed="rId3">
            <a:alphaModFix/>
          </a:blip>
          <a:stretch>
            <a:fillRect/>
          </a:stretch>
        </p:blipFill>
        <p:spPr>
          <a:xfrm>
            <a:off x="98825" y="316450"/>
            <a:ext cx="6713925" cy="4510593"/>
          </a:xfrm>
          <a:prstGeom prst="rect">
            <a:avLst/>
          </a:prstGeom>
          <a:noFill/>
          <a:ln>
            <a:noFill/>
          </a:ln>
        </p:spPr>
      </p:pic>
      <p:sp>
        <p:nvSpPr>
          <p:cNvPr id="1002" name="Google Shape;1002;g16f59a28053_0_0"/>
          <p:cNvSpPr txBox="1"/>
          <p:nvPr/>
        </p:nvSpPr>
        <p:spPr>
          <a:xfrm>
            <a:off x="6868725" y="2842025"/>
            <a:ext cx="2164500" cy="1046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rgbClr val="FF0000"/>
                </a:solidFill>
                <a:latin typeface="Roboto"/>
                <a:ea typeface="Roboto"/>
                <a:cs typeface="Roboto"/>
                <a:sym typeface="Roboto"/>
              </a:rPr>
              <a:t>Mean Absolute Error tells about the difference in the predicted and real value </a:t>
            </a:r>
            <a:endParaRPr>
              <a:solidFill>
                <a:srgbClr val="FF0000"/>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006" name="Shape 1006"/>
        <p:cNvGrpSpPr/>
        <p:nvPr/>
      </p:nvGrpSpPr>
      <p:grpSpPr>
        <a:xfrm>
          <a:off x="0" y="0"/>
          <a:ext cx="0" cy="0"/>
          <a:chOff x="0" y="0"/>
          <a:chExt cx="0" cy="0"/>
        </a:xfrm>
      </p:grpSpPr>
      <p:pic>
        <p:nvPicPr>
          <p:cNvPr id="1007" name="Google Shape;1007;g16cd862e5b3_0_0"/>
          <p:cNvPicPr preferRelativeResize="0"/>
          <p:nvPr/>
        </p:nvPicPr>
        <p:blipFill>
          <a:blip r:embed="rId3">
            <a:alphaModFix/>
          </a:blip>
          <a:stretch>
            <a:fillRect/>
          </a:stretch>
        </p:blipFill>
        <p:spPr>
          <a:xfrm>
            <a:off x="405925" y="616175"/>
            <a:ext cx="3333850" cy="3147000"/>
          </a:xfrm>
          <a:prstGeom prst="rect">
            <a:avLst/>
          </a:prstGeom>
          <a:noFill/>
          <a:ln>
            <a:noFill/>
          </a:ln>
        </p:spPr>
      </p:pic>
      <p:pic>
        <p:nvPicPr>
          <p:cNvPr id="1008" name="Google Shape;1008;g16cd862e5b3_0_0"/>
          <p:cNvPicPr preferRelativeResize="0"/>
          <p:nvPr/>
        </p:nvPicPr>
        <p:blipFill>
          <a:blip r:embed="rId4">
            <a:alphaModFix/>
          </a:blip>
          <a:stretch>
            <a:fillRect/>
          </a:stretch>
        </p:blipFill>
        <p:spPr>
          <a:xfrm>
            <a:off x="5230125" y="616174"/>
            <a:ext cx="3267350" cy="3084200"/>
          </a:xfrm>
          <a:prstGeom prst="rect">
            <a:avLst/>
          </a:prstGeom>
          <a:noFill/>
          <a:ln>
            <a:noFill/>
          </a:ln>
        </p:spPr>
      </p:pic>
      <p:sp>
        <p:nvSpPr>
          <p:cNvPr id="1009" name="Google Shape;1009;g16cd862e5b3_0_0"/>
          <p:cNvSpPr txBox="1"/>
          <p:nvPr/>
        </p:nvSpPr>
        <p:spPr>
          <a:xfrm>
            <a:off x="2490300" y="154975"/>
            <a:ext cx="4067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dk1"/>
                </a:solidFill>
                <a:latin typeface="Fira Sans Extra Condensed"/>
                <a:ea typeface="Fira Sans Extra Condensed"/>
                <a:cs typeface="Fira Sans Extra Condensed"/>
                <a:sym typeface="Fira Sans Extra Condensed"/>
              </a:rPr>
              <a:t>Handling Outliers</a:t>
            </a:r>
            <a:endParaRPr b="1" sz="2000">
              <a:solidFill>
                <a:schemeClr val="dk1"/>
              </a:solidFill>
              <a:latin typeface="Fira Sans Extra Condensed"/>
              <a:ea typeface="Fira Sans Extra Condensed"/>
              <a:cs typeface="Fira Sans Extra Condensed"/>
              <a:sym typeface="Fira Sans Extra Condensed"/>
            </a:endParaRPr>
          </a:p>
        </p:txBody>
      </p:sp>
      <p:sp>
        <p:nvSpPr>
          <p:cNvPr id="1010" name="Google Shape;1010;g16cd862e5b3_0_0"/>
          <p:cNvSpPr txBox="1"/>
          <p:nvPr/>
        </p:nvSpPr>
        <p:spPr>
          <a:xfrm>
            <a:off x="182175" y="3923150"/>
            <a:ext cx="5958000" cy="1046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latin typeface="Roboto"/>
                <a:ea typeface="Roboto"/>
                <a:cs typeface="Roboto"/>
                <a:sym typeface="Roboto"/>
              </a:rPr>
              <a:t>For outlier Detection we have assumed that the data is normally distributed. The rule of data falling between the upper and lower limit of box plot is considered, where every value outside of this range is removed from the data set.</a:t>
            </a:r>
            <a:endParaRPr>
              <a:latin typeface="Roboto"/>
              <a:ea typeface="Roboto"/>
              <a:cs typeface="Roboto"/>
              <a:sym typeface="Roboto"/>
            </a:endParaRPr>
          </a:p>
        </p:txBody>
      </p:sp>
      <p:pic>
        <p:nvPicPr>
          <p:cNvPr id="1011" name="Google Shape;1011;g16cd862e5b3_0_0"/>
          <p:cNvPicPr preferRelativeResize="0"/>
          <p:nvPr/>
        </p:nvPicPr>
        <p:blipFill>
          <a:blip r:embed="rId5">
            <a:alphaModFix/>
          </a:blip>
          <a:stretch>
            <a:fillRect/>
          </a:stretch>
        </p:blipFill>
        <p:spPr>
          <a:xfrm>
            <a:off x="6140177" y="3685810"/>
            <a:ext cx="2891100" cy="139191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015" name="Shape 1015"/>
        <p:cNvGrpSpPr/>
        <p:nvPr/>
      </p:nvGrpSpPr>
      <p:grpSpPr>
        <a:xfrm>
          <a:off x="0" y="0"/>
          <a:ext cx="0" cy="0"/>
          <a:chOff x="0" y="0"/>
          <a:chExt cx="0" cy="0"/>
        </a:xfrm>
      </p:grpSpPr>
      <p:pic>
        <p:nvPicPr>
          <p:cNvPr id="1016" name="Google Shape;1016;g16cd862e5b3_0_18"/>
          <p:cNvPicPr preferRelativeResize="0"/>
          <p:nvPr/>
        </p:nvPicPr>
        <p:blipFill>
          <a:blip r:embed="rId3">
            <a:alphaModFix/>
          </a:blip>
          <a:stretch>
            <a:fillRect/>
          </a:stretch>
        </p:blipFill>
        <p:spPr>
          <a:xfrm>
            <a:off x="58000" y="1385875"/>
            <a:ext cx="4402449" cy="2371749"/>
          </a:xfrm>
          <a:prstGeom prst="rect">
            <a:avLst/>
          </a:prstGeom>
          <a:noFill/>
          <a:ln>
            <a:noFill/>
          </a:ln>
        </p:spPr>
      </p:pic>
      <p:pic>
        <p:nvPicPr>
          <p:cNvPr id="1017" name="Google Shape;1017;g16cd862e5b3_0_18"/>
          <p:cNvPicPr preferRelativeResize="0"/>
          <p:nvPr/>
        </p:nvPicPr>
        <p:blipFill>
          <a:blip r:embed="rId4">
            <a:alphaModFix/>
          </a:blip>
          <a:stretch>
            <a:fillRect/>
          </a:stretch>
        </p:blipFill>
        <p:spPr>
          <a:xfrm>
            <a:off x="4632116" y="1381800"/>
            <a:ext cx="4402808" cy="23798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021" name="Shape 1021"/>
        <p:cNvGrpSpPr/>
        <p:nvPr/>
      </p:nvGrpSpPr>
      <p:grpSpPr>
        <a:xfrm>
          <a:off x="0" y="0"/>
          <a:ext cx="0" cy="0"/>
          <a:chOff x="0" y="0"/>
          <a:chExt cx="0" cy="0"/>
        </a:xfrm>
      </p:grpSpPr>
      <p:sp>
        <p:nvSpPr>
          <p:cNvPr id="1022" name="Google Shape;1022;g15e9ada82ec_0_69"/>
          <p:cNvSpPr txBox="1"/>
          <p:nvPr>
            <p:ph type="title"/>
          </p:nvPr>
        </p:nvSpPr>
        <p:spPr>
          <a:xfrm>
            <a:off x="488400" y="995391"/>
            <a:ext cx="8167200" cy="315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400"/>
              <a:t>Making the data confess</a:t>
            </a:r>
            <a:endParaRPr sz="3400"/>
          </a:p>
          <a:p>
            <a:pPr indent="0" lvl="0" marL="0" rtl="0" algn="l">
              <a:spcBef>
                <a:spcPts val="0"/>
              </a:spcBef>
              <a:spcAft>
                <a:spcPts val="0"/>
              </a:spcAft>
              <a:buNone/>
            </a:pPr>
            <a:r>
              <a:t/>
            </a:r>
            <a:endParaRPr sz="3400">
              <a:solidFill>
                <a:schemeClr val="accent6"/>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026" name="Shape 1026"/>
        <p:cNvGrpSpPr/>
        <p:nvPr/>
      </p:nvGrpSpPr>
      <p:grpSpPr>
        <a:xfrm>
          <a:off x="0" y="0"/>
          <a:ext cx="0" cy="0"/>
          <a:chOff x="0" y="0"/>
          <a:chExt cx="0" cy="0"/>
        </a:xfrm>
      </p:grpSpPr>
      <p:pic>
        <p:nvPicPr>
          <p:cNvPr id="1027" name="Google Shape;1027;g16153f87fa9_0_12"/>
          <p:cNvPicPr preferRelativeResize="0"/>
          <p:nvPr/>
        </p:nvPicPr>
        <p:blipFill>
          <a:blip r:embed="rId3">
            <a:alphaModFix/>
          </a:blip>
          <a:stretch>
            <a:fillRect/>
          </a:stretch>
        </p:blipFill>
        <p:spPr>
          <a:xfrm>
            <a:off x="53850" y="492388"/>
            <a:ext cx="6775624" cy="4158715"/>
          </a:xfrm>
          <a:prstGeom prst="rect">
            <a:avLst/>
          </a:prstGeom>
          <a:noFill/>
          <a:ln>
            <a:noFill/>
          </a:ln>
        </p:spPr>
      </p:pic>
      <p:sp>
        <p:nvSpPr>
          <p:cNvPr id="1028" name="Google Shape;1028;g16153f87fa9_0_12"/>
          <p:cNvSpPr txBox="1"/>
          <p:nvPr/>
        </p:nvSpPr>
        <p:spPr>
          <a:xfrm>
            <a:off x="6996900" y="1294200"/>
            <a:ext cx="21471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Fira Sans Extra Condensed"/>
              <a:buChar char="●"/>
            </a:pPr>
            <a:r>
              <a:rPr lang="en">
                <a:latin typeface="Fira Sans Extra Condensed"/>
                <a:ea typeface="Fira Sans Extra Condensed"/>
                <a:cs typeface="Fira Sans Extra Condensed"/>
                <a:sym typeface="Fira Sans Extra Condensed"/>
              </a:rPr>
              <a:t>Many job listings were located at Sydney and Melbourne. Both had a </a:t>
            </a:r>
            <a:r>
              <a:rPr lang="en">
                <a:latin typeface="Fira Sans Extra Condensed"/>
                <a:ea typeface="Fira Sans Extra Condensed"/>
                <a:cs typeface="Fira Sans Extra Condensed"/>
                <a:sym typeface="Fira Sans Extra Condensed"/>
              </a:rPr>
              <a:t>noticeable</a:t>
            </a:r>
            <a:r>
              <a:rPr lang="en">
                <a:latin typeface="Fira Sans Extra Condensed"/>
                <a:ea typeface="Fira Sans Extra Condensed"/>
                <a:cs typeface="Fira Sans Extra Condensed"/>
                <a:sym typeface="Fira Sans Extra Condensed"/>
              </a:rPr>
              <a:t> impact during COVID-19.</a:t>
            </a:r>
            <a:endParaRPr>
              <a:latin typeface="Fira Sans Extra Condensed"/>
              <a:ea typeface="Fira Sans Extra Condensed"/>
              <a:cs typeface="Fira Sans Extra Condensed"/>
              <a:sym typeface="Fira Sans Extra Condensed"/>
            </a:endParaRPr>
          </a:p>
          <a:p>
            <a:pPr indent="0" lvl="0" marL="457200" rtl="0" algn="l">
              <a:spcBef>
                <a:spcPts val="0"/>
              </a:spcBef>
              <a:spcAft>
                <a:spcPts val="0"/>
              </a:spcAft>
              <a:buNone/>
            </a:pPr>
            <a:r>
              <a:t/>
            </a:r>
            <a:endParaRPr>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SzPts val="1400"/>
              <a:buFont typeface="Fira Sans Extra Condensed"/>
              <a:buChar char="●"/>
            </a:pPr>
            <a:r>
              <a:rPr lang="en">
                <a:solidFill>
                  <a:schemeClr val="dk1"/>
                </a:solidFill>
                <a:latin typeface="Fira Sans Extra Condensed"/>
                <a:ea typeface="Fira Sans Extra Condensed"/>
                <a:cs typeface="Fira Sans Extra Condensed"/>
                <a:sym typeface="Fira Sans Extra Condensed"/>
              </a:rPr>
              <a:t>Ease of COVID restrictions increased number of job listings.</a:t>
            </a:r>
            <a:endParaRPr>
              <a:latin typeface="Fira Sans Extra Condensed"/>
              <a:ea typeface="Fira Sans Extra Condensed"/>
              <a:cs typeface="Fira Sans Extra Condensed"/>
              <a:sym typeface="Fira Sans Extra Condense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68" name="Shape 68"/>
        <p:cNvGrpSpPr/>
        <p:nvPr/>
      </p:nvGrpSpPr>
      <p:grpSpPr>
        <a:xfrm>
          <a:off x="0" y="0"/>
          <a:ext cx="0" cy="0"/>
          <a:chOff x="0" y="0"/>
          <a:chExt cx="0" cy="0"/>
        </a:xfrm>
      </p:grpSpPr>
      <p:sp>
        <p:nvSpPr>
          <p:cNvPr id="69" name="Google Shape;69;p2"/>
          <p:cNvSpPr/>
          <p:nvPr/>
        </p:nvSpPr>
        <p:spPr>
          <a:xfrm>
            <a:off x="646575" y="1279875"/>
            <a:ext cx="3506856" cy="3198667"/>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noFill/>
          <a:ln cap="flat" cmpd="sng" w="19050">
            <a:solidFill>
              <a:schemeClr val="accent6"/>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2"/>
          <p:cNvSpPr/>
          <p:nvPr/>
        </p:nvSpPr>
        <p:spPr>
          <a:xfrm>
            <a:off x="2404941" y="1026000"/>
            <a:ext cx="2470500" cy="3706200"/>
          </a:xfrm>
          <a:prstGeom prst="arc">
            <a:avLst>
              <a:gd fmla="val 17646457" name="adj1"/>
              <a:gd fmla="val 4000656" name="adj2"/>
            </a:avLst>
          </a:prstGeom>
          <a:noFill/>
          <a:ln cap="flat" cmpd="sng" w="762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2"/>
          <p:cNvSpPr txBox="1"/>
          <p:nvPr>
            <p:ph type="title"/>
          </p:nvPr>
        </p:nvSpPr>
        <p:spPr>
          <a:xfrm>
            <a:off x="2360100" y="351990"/>
            <a:ext cx="4423800" cy="373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Problem Solving with Data</a:t>
            </a:r>
            <a:endParaRPr/>
          </a:p>
        </p:txBody>
      </p:sp>
      <p:grpSp>
        <p:nvGrpSpPr>
          <p:cNvPr id="72" name="Google Shape;72;p2"/>
          <p:cNvGrpSpPr/>
          <p:nvPr/>
        </p:nvGrpSpPr>
        <p:grpSpPr>
          <a:xfrm>
            <a:off x="5933400" y="1244400"/>
            <a:ext cx="2221200" cy="843497"/>
            <a:chOff x="6111000" y="1117200"/>
            <a:chExt cx="2221200" cy="843497"/>
          </a:xfrm>
        </p:grpSpPr>
        <p:sp>
          <p:nvSpPr>
            <p:cNvPr id="73" name="Google Shape;73;p2"/>
            <p:cNvSpPr txBox="1"/>
            <p:nvPr/>
          </p:nvSpPr>
          <p:spPr>
            <a:xfrm>
              <a:off x="6111000" y="1364897"/>
              <a:ext cx="2221200" cy="59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Roboto"/>
                  <a:ea typeface="Roboto"/>
                  <a:cs typeface="Roboto"/>
                  <a:sym typeface="Roboto"/>
                </a:rPr>
                <a:t>Why we analysis data science jobs in Australia?</a:t>
              </a:r>
              <a:endParaRPr/>
            </a:p>
          </p:txBody>
        </p:sp>
        <p:sp>
          <p:nvSpPr>
            <p:cNvPr id="74" name="Google Shape;74;p2"/>
            <p:cNvSpPr txBox="1"/>
            <p:nvPr/>
          </p:nvSpPr>
          <p:spPr>
            <a:xfrm>
              <a:off x="6111000" y="1117200"/>
              <a:ext cx="1557000" cy="313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accent1"/>
                  </a:solidFill>
                  <a:latin typeface="Fira Sans Extra Condensed Medium"/>
                  <a:ea typeface="Fira Sans Extra Condensed Medium"/>
                  <a:cs typeface="Fira Sans Extra Condensed Medium"/>
                  <a:sym typeface="Fira Sans Extra Condensed Medium"/>
                </a:rPr>
                <a:t>Introduction</a:t>
              </a:r>
              <a:endParaRPr b="0" i="0" sz="16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grpSp>
      <p:grpSp>
        <p:nvGrpSpPr>
          <p:cNvPr id="75" name="Google Shape;75;p2"/>
          <p:cNvGrpSpPr/>
          <p:nvPr/>
        </p:nvGrpSpPr>
        <p:grpSpPr>
          <a:xfrm>
            <a:off x="5933400" y="2457425"/>
            <a:ext cx="2221200" cy="843497"/>
            <a:chOff x="6111000" y="2457425"/>
            <a:chExt cx="2221200" cy="843497"/>
          </a:xfrm>
        </p:grpSpPr>
        <p:sp>
          <p:nvSpPr>
            <p:cNvPr id="76" name="Google Shape;76;p2"/>
            <p:cNvSpPr txBox="1"/>
            <p:nvPr/>
          </p:nvSpPr>
          <p:spPr>
            <a:xfrm>
              <a:off x="6111000" y="2705122"/>
              <a:ext cx="2221200" cy="59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Roboto"/>
                  <a:ea typeface="Roboto"/>
                  <a:cs typeface="Roboto"/>
                  <a:sym typeface="Roboto"/>
                </a:rPr>
                <a:t>Five research steps on data science jobs analysis on Australia.</a:t>
              </a:r>
              <a:endParaRPr b="0" i="0" sz="1200" u="none" cap="none" strike="noStrike">
                <a:solidFill>
                  <a:srgbClr val="000000"/>
                </a:solidFill>
                <a:latin typeface="Roboto"/>
                <a:ea typeface="Roboto"/>
                <a:cs typeface="Roboto"/>
                <a:sym typeface="Roboto"/>
              </a:endParaRPr>
            </a:p>
          </p:txBody>
        </p:sp>
        <p:sp>
          <p:nvSpPr>
            <p:cNvPr id="77" name="Google Shape;77;p2"/>
            <p:cNvSpPr txBox="1"/>
            <p:nvPr/>
          </p:nvSpPr>
          <p:spPr>
            <a:xfrm>
              <a:off x="6111000" y="2457425"/>
              <a:ext cx="1557000" cy="313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accent3"/>
                  </a:solidFill>
                  <a:latin typeface="Fira Sans Extra Condensed Medium"/>
                  <a:ea typeface="Fira Sans Extra Condensed Medium"/>
                  <a:cs typeface="Fira Sans Extra Condensed Medium"/>
                  <a:sym typeface="Fira Sans Extra Condensed Medium"/>
                </a:rPr>
                <a:t>Research Steps</a:t>
              </a:r>
              <a:endParaRPr b="0" i="0" sz="1600" u="none" cap="none" strike="noStrike">
                <a:solidFill>
                  <a:schemeClr val="accent3"/>
                </a:solidFill>
                <a:latin typeface="Fira Sans Extra Condensed Medium"/>
                <a:ea typeface="Fira Sans Extra Condensed Medium"/>
                <a:cs typeface="Fira Sans Extra Condensed Medium"/>
                <a:sym typeface="Fira Sans Extra Condensed Medium"/>
              </a:endParaRPr>
            </a:p>
          </p:txBody>
        </p:sp>
      </p:grpSp>
      <p:grpSp>
        <p:nvGrpSpPr>
          <p:cNvPr id="78" name="Google Shape;78;p2"/>
          <p:cNvGrpSpPr/>
          <p:nvPr/>
        </p:nvGrpSpPr>
        <p:grpSpPr>
          <a:xfrm>
            <a:off x="5933399" y="3670450"/>
            <a:ext cx="2317649" cy="1061736"/>
            <a:chOff x="6110999" y="3670450"/>
            <a:chExt cx="2317649" cy="1061736"/>
          </a:xfrm>
        </p:grpSpPr>
        <p:sp>
          <p:nvSpPr>
            <p:cNvPr id="79" name="Google Shape;79;p2"/>
            <p:cNvSpPr txBox="1"/>
            <p:nvPr/>
          </p:nvSpPr>
          <p:spPr>
            <a:xfrm>
              <a:off x="6110999" y="3918145"/>
              <a:ext cx="2317649" cy="814041"/>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Roboto"/>
                  <a:ea typeface="Roboto"/>
                  <a:cs typeface="Roboto"/>
                  <a:sym typeface="Roboto"/>
                </a:rPr>
                <a:t>This includes students, job </a:t>
              </a:r>
              <a:r>
                <a:rPr lang="en" sz="1200">
                  <a:latin typeface="Roboto"/>
                  <a:ea typeface="Roboto"/>
                  <a:cs typeface="Roboto"/>
                  <a:sym typeface="Roboto"/>
                </a:rPr>
                <a:t>seekers</a:t>
              </a:r>
              <a:r>
                <a:rPr b="0" i="0" lang="en" sz="1200" u="none" cap="none" strike="noStrike">
                  <a:solidFill>
                    <a:srgbClr val="000000"/>
                  </a:solidFill>
                  <a:latin typeface="Roboto"/>
                  <a:ea typeface="Roboto"/>
                  <a:cs typeface="Roboto"/>
                  <a:sym typeface="Roboto"/>
                </a:rPr>
                <a:t>, companies, educational institutes, and even </a:t>
              </a:r>
              <a:r>
                <a:rPr lang="en" sz="1200">
                  <a:latin typeface="Roboto"/>
                  <a:ea typeface="Roboto"/>
                  <a:cs typeface="Roboto"/>
                  <a:sym typeface="Roboto"/>
                </a:rPr>
                <a:t>the </a:t>
              </a:r>
              <a:r>
                <a:rPr b="0" i="0" lang="en" sz="1200" u="none" cap="none" strike="noStrike">
                  <a:solidFill>
                    <a:srgbClr val="000000"/>
                  </a:solidFill>
                  <a:latin typeface="Roboto"/>
                  <a:ea typeface="Roboto"/>
                  <a:cs typeface="Roboto"/>
                  <a:sym typeface="Roboto"/>
                </a:rPr>
                <a:t>governm</a:t>
              </a:r>
              <a:r>
                <a:rPr lang="en" sz="1200">
                  <a:latin typeface="Roboto"/>
                  <a:ea typeface="Roboto"/>
                  <a:cs typeface="Roboto"/>
                  <a:sym typeface="Roboto"/>
                </a:rPr>
                <a:t>ent.</a:t>
              </a:r>
              <a:r>
                <a:rPr b="0" i="0" lang="en" sz="1200" u="none" cap="none" strike="noStrike">
                  <a:solidFill>
                    <a:srgbClr val="000000"/>
                  </a:solidFill>
                  <a:latin typeface="Roboto"/>
                  <a:ea typeface="Roboto"/>
                  <a:cs typeface="Roboto"/>
                  <a:sym typeface="Roboto"/>
                </a:rPr>
                <a:t>.</a:t>
              </a:r>
              <a:endParaRPr b="0" i="0" sz="1200" u="none" cap="none" strike="noStrike">
                <a:solidFill>
                  <a:srgbClr val="000000"/>
                </a:solidFill>
                <a:latin typeface="Roboto"/>
                <a:ea typeface="Roboto"/>
                <a:cs typeface="Roboto"/>
                <a:sym typeface="Roboto"/>
              </a:endParaRPr>
            </a:p>
          </p:txBody>
        </p:sp>
        <p:sp>
          <p:nvSpPr>
            <p:cNvPr id="80" name="Google Shape;80;p2"/>
            <p:cNvSpPr txBox="1"/>
            <p:nvPr/>
          </p:nvSpPr>
          <p:spPr>
            <a:xfrm>
              <a:off x="6111000" y="3670450"/>
              <a:ext cx="1557000" cy="313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accent5"/>
                  </a:solidFill>
                  <a:latin typeface="Fira Sans Extra Condensed Medium"/>
                  <a:ea typeface="Fira Sans Extra Condensed Medium"/>
                  <a:cs typeface="Fira Sans Extra Condensed Medium"/>
                  <a:sym typeface="Fira Sans Extra Condensed Medium"/>
                </a:rPr>
                <a:t>Stakeholders</a:t>
              </a:r>
              <a:endParaRPr b="0" i="0" sz="1600" u="none" cap="none" strike="noStrike">
                <a:solidFill>
                  <a:schemeClr val="accent5"/>
                </a:solidFill>
                <a:latin typeface="Fira Sans Extra Condensed Medium"/>
                <a:ea typeface="Fira Sans Extra Condensed Medium"/>
                <a:cs typeface="Fira Sans Extra Condensed Medium"/>
                <a:sym typeface="Fira Sans Extra Condensed Medium"/>
              </a:endParaRPr>
            </a:p>
          </p:txBody>
        </p:sp>
      </p:grpSp>
      <p:grpSp>
        <p:nvGrpSpPr>
          <p:cNvPr id="81" name="Google Shape;81;p2"/>
          <p:cNvGrpSpPr/>
          <p:nvPr/>
        </p:nvGrpSpPr>
        <p:grpSpPr>
          <a:xfrm>
            <a:off x="4249078" y="1393690"/>
            <a:ext cx="1602172" cy="544915"/>
            <a:chOff x="4249078" y="1393690"/>
            <a:chExt cx="1602172" cy="544915"/>
          </a:xfrm>
        </p:grpSpPr>
        <p:cxnSp>
          <p:nvCxnSpPr>
            <p:cNvPr id="82" name="Google Shape;82;p2"/>
            <p:cNvCxnSpPr/>
            <p:nvPr/>
          </p:nvCxnSpPr>
          <p:spPr>
            <a:xfrm>
              <a:off x="4700450" y="1666150"/>
              <a:ext cx="1150800" cy="0"/>
            </a:xfrm>
            <a:prstGeom prst="straightConnector1">
              <a:avLst/>
            </a:prstGeom>
            <a:noFill/>
            <a:ln cap="flat" cmpd="sng" w="19050">
              <a:solidFill>
                <a:schemeClr val="accent1"/>
              </a:solidFill>
              <a:prstDash val="dash"/>
              <a:round/>
              <a:headEnd len="sm" w="sm" type="none"/>
              <a:tailEnd len="sm" w="sm" type="none"/>
            </a:ln>
          </p:spPr>
        </p:cxnSp>
        <p:grpSp>
          <p:nvGrpSpPr>
            <p:cNvPr id="83" name="Google Shape;83;p2"/>
            <p:cNvGrpSpPr/>
            <p:nvPr/>
          </p:nvGrpSpPr>
          <p:grpSpPr>
            <a:xfrm>
              <a:off x="4249078" y="1393690"/>
              <a:ext cx="590307" cy="544915"/>
              <a:chOff x="2403850" y="1724800"/>
              <a:chExt cx="2829850" cy="2612250"/>
            </a:xfrm>
          </p:grpSpPr>
          <p:sp>
            <p:nvSpPr>
              <p:cNvPr id="84" name="Google Shape;84;p2"/>
              <p:cNvSpPr/>
              <p:nvPr/>
            </p:nvSpPr>
            <p:spPr>
              <a:xfrm>
                <a:off x="5167600" y="2854050"/>
                <a:ext cx="19075" cy="29800"/>
              </a:xfrm>
              <a:custGeom>
                <a:rect b="b" l="l" r="r" t="t"/>
                <a:pathLst>
                  <a:path extrusionOk="0" h="1192" w="763">
                    <a:moveTo>
                      <a:pt x="0" y="1"/>
                    </a:moveTo>
                    <a:lnTo>
                      <a:pt x="453" y="1191"/>
                    </a:lnTo>
                    <a:cubicBezTo>
                      <a:pt x="358" y="774"/>
                      <a:pt x="762" y="167"/>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2"/>
              <p:cNvSpPr/>
              <p:nvPr/>
            </p:nvSpPr>
            <p:spPr>
              <a:xfrm>
                <a:off x="2403850" y="1724800"/>
                <a:ext cx="2829850" cy="2260925"/>
              </a:xfrm>
              <a:custGeom>
                <a:rect b="b" l="l" r="r" t="t"/>
                <a:pathLst>
                  <a:path extrusionOk="0" h="90437" w="113194">
                    <a:moveTo>
                      <a:pt x="53778" y="0"/>
                    </a:moveTo>
                    <a:cubicBezTo>
                      <a:pt x="52431" y="0"/>
                      <a:pt x="51257" y="759"/>
                      <a:pt x="50269" y="2284"/>
                    </a:cubicBezTo>
                    <a:cubicBezTo>
                      <a:pt x="48721" y="4678"/>
                      <a:pt x="47221" y="7106"/>
                      <a:pt x="45697" y="9511"/>
                    </a:cubicBezTo>
                    <a:cubicBezTo>
                      <a:pt x="45185" y="10333"/>
                      <a:pt x="44697" y="11190"/>
                      <a:pt x="44149" y="11988"/>
                    </a:cubicBezTo>
                    <a:cubicBezTo>
                      <a:pt x="43809" y="12479"/>
                      <a:pt x="43439" y="12720"/>
                      <a:pt x="43059" y="12720"/>
                    </a:cubicBezTo>
                    <a:cubicBezTo>
                      <a:pt x="42694" y="12720"/>
                      <a:pt x="42321" y="12497"/>
                      <a:pt x="41959" y="12059"/>
                    </a:cubicBezTo>
                    <a:cubicBezTo>
                      <a:pt x="41697" y="11726"/>
                      <a:pt x="41435" y="11393"/>
                      <a:pt x="41173" y="11047"/>
                    </a:cubicBezTo>
                    <a:cubicBezTo>
                      <a:pt x="40625" y="9821"/>
                      <a:pt x="39613" y="9202"/>
                      <a:pt x="38339" y="8928"/>
                    </a:cubicBezTo>
                    <a:cubicBezTo>
                      <a:pt x="37881" y="8938"/>
                      <a:pt x="37423" y="8981"/>
                      <a:pt x="36972" y="8981"/>
                    </a:cubicBezTo>
                    <a:cubicBezTo>
                      <a:pt x="36884" y="8981"/>
                      <a:pt x="36796" y="8980"/>
                      <a:pt x="36708" y="8976"/>
                    </a:cubicBezTo>
                    <a:cubicBezTo>
                      <a:pt x="36638" y="8972"/>
                      <a:pt x="36569" y="8970"/>
                      <a:pt x="36500" y="8970"/>
                    </a:cubicBezTo>
                    <a:cubicBezTo>
                      <a:pt x="35427" y="8970"/>
                      <a:pt x="34539" y="9405"/>
                      <a:pt x="33767" y="10166"/>
                    </a:cubicBezTo>
                    <a:cubicBezTo>
                      <a:pt x="30552" y="13298"/>
                      <a:pt x="27314" y="16417"/>
                      <a:pt x="24147" y="19596"/>
                    </a:cubicBezTo>
                    <a:cubicBezTo>
                      <a:pt x="23575" y="20168"/>
                      <a:pt x="23194" y="21001"/>
                      <a:pt x="22932" y="21787"/>
                    </a:cubicBezTo>
                    <a:cubicBezTo>
                      <a:pt x="22551" y="22965"/>
                      <a:pt x="22266" y="24192"/>
                      <a:pt x="22099" y="25418"/>
                    </a:cubicBezTo>
                    <a:cubicBezTo>
                      <a:pt x="21825" y="27502"/>
                      <a:pt x="21099" y="29228"/>
                      <a:pt x="19051" y="30121"/>
                    </a:cubicBezTo>
                    <a:lnTo>
                      <a:pt x="18598" y="30359"/>
                    </a:lnTo>
                    <a:cubicBezTo>
                      <a:pt x="18289" y="30514"/>
                      <a:pt x="17967" y="30657"/>
                      <a:pt x="17670" y="30835"/>
                    </a:cubicBezTo>
                    <a:cubicBezTo>
                      <a:pt x="14598" y="32621"/>
                      <a:pt x="11538" y="34407"/>
                      <a:pt x="8478" y="36193"/>
                    </a:cubicBezTo>
                    <a:cubicBezTo>
                      <a:pt x="6930" y="37134"/>
                      <a:pt x="5406" y="38098"/>
                      <a:pt x="3835" y="38967"/>
                    </a:cubicBezTo>
                    <a:cubicBezTo>
                      <a:pt x="2727" y="39598"/>
                      <a:pt x="2156" y="40444"/>
                      <a:pt x="1954" y="41730"/>
                    </a:cubicBezTo>
                    <a:cubicBezTo>
                      <a:pt x="1453" y="44861"/>
                      <a:pt x="834" y="47957"/>
                      <a:pt x="251" y="51064"/>
                    </a:cubicBezTo>
                    <a:cubicBezTo>
                      <a:pt x="251" y="52017"/>
                      <a:pt x="1" y="53029"/>
                      <a:pt x="751" y="53838"/>
                    </a:cubicBezTo>
                    <a:cubicBezTo>
                      <a:pt x="1834" y="55005"/>
                      <a:pt x="2930" y="56160"/>
                      <a:pt x="4013" y="57315"/>
                    </a:cubicBezTo>
                    <a:cubicBezTo>
                      <a:pt x="4251" y="57613"/>
                      <a:pt x="4478" y="57934"/>
                      <a:pt x="4740" y="58232"/>
                    </a:cubicBezTo>
                    <a:cubicBezTo>
                      <a:pt x="6073" y="59756"/>
                      <a:pt x="7407" y="61280"/>
                      <a:pt x="8752" y="62792"/>
                    </a:cubicBezTo>
                    <a:lnTo>
                      <a:pt x="10836" y="64923"/>
                    </a:lnTo>
                    <a:lnTo>
                      <a:pt x="11300" y="66816"/>
                    </a:lnTo>
                    <a:cubicBezTo>
                      <a:pt x="10978" y="68495"/>
                      <a:pt x="10621" y="70186"/>
                      <a:pt x="10347" y="71876"/>
                    </a:cubicBezTo>
                    <a:cubicBezTo>
                      <a:pt x="10050" y="73698"/>
                      <a:pt x="10657" y="75091"/>
                      <a:pt x="12348" y="75972"/>
                    </a:cubicBezTo>
                    <a:cubicBezTo>
                      <a:pt x="13026" y="76329"/>
                      <a:pt x="13669" y="76794"/>
                      <a:pt x="14336" y="77198"/>
                    </a:cubicBezTo>
                    <a:lnTo>
                      <a:pt x="15741" y="77877"/>
                    </a:lnTo>
                    <a:cubicBezTo>
                      <a:pt x="16831" y="78686"/>
                      <a:pt x="17815" y="79092"/>
                      <a:pt x="18716" y="79092"/>
                    </a:cubicBezTo>
                    <a:cubicBezTo>
                      <a:pt x="19951" y="79092"/>
                      <a:pt x="21031" y="78329"/>
                      <a:pt x="22016" y="76794"/>
                    </a:cubicBezTo>
                    <a:cubicBezTo>
                      <a:pt x="22742" y="75686"/>
                      <a:pt x="23468" y="74579"/>
                      <a:pt x="24159" y="73436"/>
                    </a:cubicBezTo>
                    <a:cubicBezTo>
                      <a:pt x="24460" y="72946"/>
                      <a:pt x="24792" y="72724"/>
                      <a:pt x="25283" y="72724"/>
                    </a:cubicBezTo>
                    <a:cubicBezTo>
                      <a:pt x="25413" y="72724"/>
                      <a:pt x="25553" y="72739"/>
                      <a:pt x="25706" y="72769"/>
                    </a:cubicBezTo>
                    <a:cubicBezTo>
                      <a:pt x="27242" y="73067"/>
                      <a:pt x="28790" y="73234"/>
                      <a:pt x="30338" y="73448"/>
                    </a:cubicBezTo>
                    <a:lnTo>
                      <a:pt x="31969" y="73853"/>
                    </a:lnTo>
                    <a:cubicBezTo>
                      <a:pt x="31987" y="73853"/>
                      <a:pt x="32004" y="73853"/>
                      <a:pt x="32022" y="73853"/>
                    </a:cubicBezTo>
                    <a:cubicBezTo>
                      <a:pt x="33452" y="73853"/>
                      <a:pt x="34694" y="73374"/>
                      <a:pt x="35505" y="72186"/>
                    </a:cubicBezTo>
                    <a:cubicBezTo>
                      <a:pt x="35970" y="71507"/>
                      <a:pt x="36255" y="70686"/>
                      <a:pt x="36470" y="69900"/>
                    </a:cubicBezTo>
                    <a:cubicBezTo>
                      <a:pt x="36636" y="69281"/>
                      <a:pt x="36875" y="68912"/>
                      <a:pt x="37506" y="68650"/>
                    </a:cubicBezTo>
                    <a:cubicBezTo>
                      <a:pt x="40839" y="67269"/>
                      <a:pt x="44137" y="65840"/>
                      <a:pt x="47447" y="64423"/>
                    </a:cubicBezTo>
                    <a:cubicBezTo>
                      <a:pt x="48221" y="64090"/>
                      <a:pt x="49007" y="63792"/>
                      <a:pt x="49745" y="63411"/>
                    </a:cubicBezTo>
                    <a:cubicBezTo>
                      <a:pt x="49996" y="63277"/>
                      <a:pt x="50220" y="63212"/>
                      <a:pt x="50424" y="63212"/>
                    </a:cubicBezTo>
                    <a:cubicBezTo>
                      <a:pt x="50784" y="63212"/>
                      <a:pt x="51084" y="63413"/>
                      <a:pt x="51364" y="63792"/>
                    </a:cubicBezTo>
                    <a:cubicBezTo>
                      <a:pt x="51710" y="64256"/>
                      <a:pt x="52079" y="64709"/>
                      <a:pt x="52436" y="65173"/>
                    </a:cubicBezTo>
                    <a:cubicBezTo>
                      <a:pt x="53508" y="66352"/>
                      <a:pt x="54579" y="67542"/>
                      <a:pt x="55651" y="68721"/>
                    </a:cubicBezTo>
                    <a:cubicBezTo>
                      <a:pt x="56651" y="69912"/>
                      <a:pt x="57580" y="71186"/>
                      <a:pt x="58675" y="72293"/>
                    </a:cubicBezTo>
                    <a:cubicBezTo>
                      <a:pt x="59582" y="73234"/>
                      <a:pt x="60784" y="73595"/>
                      <a:pt x="62073" y="73595"/>
                    </a:cubicBezTo>
                    <a:cubicBezTo>
                      <a:pt x="62154" y="73595"/>
                      <a:pt x="62236" y="73594"/>
                      <a:pt x="62318" y="73591"/>
                    </a:cubicBezTo>
                    <a:cubicBezTo>
                      <a:pt x="62830" y="73412"/>
                      <a:pt x="63330" y="73210"/>
                      <a:pt x="63806" y="72984"/>
                    </a:cubicBezTo>
                    <a:cubicBezTo>
                      <a:pt x="64659" y="72538"/>
                      <a:pt x="65120" y="72294"/>
                      <a:pt x="65497" y="72294"/>
                    </a:cubicBezTo>
                    <a:cubicBezTo>
                      <a:pt x="65947" y="72294"/>
                      <a:pt x="66277" y="72642"/>
                      <a:pt x="67009" y="73412"/>
                    </a:cubicBezTo>
                    <a:lnTo>
                      <a:pt x="66997" y="73412"/>
                    </a:lnTo>
                    <a:lnTo>
                      <a:pt x="67497" y="74091"/>
                    </a:lnTo>
                    <a:lnTo>
                      <a:pt x="67497" y="74103"/>
                    </a:lnTo>
                    <a:lnTo>
                      <a:pt x="67712" y="74353"/>
                    </a:lnTo>
                    <a:lnTo>
                      <a:pt x="67700" y="74341"/>
                    </a:lnTo>
                    <a:lnTo>
                      <a:pt x="67700" y="74341"/>
                    </a:lnTo>
                    <a:cubicBezTo>
                      <a:pt x="67783" y="74448"/>
                      <a:pt x="67855" y="74543"/>
                      <a:pt x="67926" y="74650"/>
                    </a:cubicBezTo>
                    <a:cubicBezTo>
                      <a:pt x="68069" y="74877"/>
                      <a:pt x="68188" y="75127"/>
                      <a:pt x="68355" y="75341"/>
                    </a:cubicBezTo>
                    <a:cubicBezTo>
                      <a:pt x="69950" y="77496"/>
                      <a:pt x="71546" y="79651"/>
                      <a:pt x="73153" y="81794"/>
                    </a:cubicBezTo>
                    <a:cubicBezTo>
                      <a:pt x="74117" y="83009"/>
                      <a:pt x="75165" y="84163"/>
                      <a:pt x="76046" y="85426"/>
                    </a:cubicBezTo>
                    <a:cubicBezTo>
                      <a:pt x="77070" y="86890"/>
                      <a:pt x="78511" y="87485"/>
                      <a:pt x="80178" y="87747"/>
                    </a:cubicBezTo>
                    <a:lnTo>
                      <a:pt x="84190" y="89105"/>
                    </a:lnTo>
                    <a:lnTo>
                      <a:pt x="84666" y="89212"/>
                    </a:lnTo>
                    <a:lnTo>
                      <a:pt x="84988" y="89355"/>
                    </a:lnTo>
                    <a:cubicBezTo>
                      <a:pt x="85928" y="89605"/>
                      <a:pt x="86881" y="89783"/>
                      <a:pt x="87798" y="90105"/>
                    </a:cubicBezTo>
                    <a:cubicBezTo>
                      <a:pt x="88433" y="90320"/>
                      <a:pt x="89059" y="90437"/>
                      <a:pt x="89683" y="90437"/>
                    </a:cubicBezTo>
                    <a:cubicBezTo>
                      <a:pt x="90300" y="90437"/>
                      <a:pt x="90915" y="90323"/>
                      <a:pt x="91536" y="90081"/>
                    </a:cubicBezTo>
                    <a:cubicBezTo>
                      <a:pt x="92417" y="89736"/>
                      <a:pt x="93346" y="89486"/>
                      <a:pt x="94227" y="89152"/>
                    </a:cubicBezTo>
                    <a:cubicBezTo>
                      <a:pt x="96311" y="88354"/>
                      <a:pt x="98632" y="88093"/>
                      <a:pt x="100394" y="86545"/>
                    </a:cubicBezTo>
                    <a:lnTo>
                      <a:pt x="100394" y="86557"/>
                    </a:lnTo>
                    <a:lnTo>
                      <a:pt x="100633" y="86259"/>
                    </a:lnTo>
                    <a:cubicBezTo>
                      <a:pt x="102680" y="82306"/>
                      <a:pt x="104740" y="78365"/>
                      <a:pt x="106764" y="74400"/>
                    </a:cubicBezTo>
                    <a:cubicBezTo>
                      <a:pt x="107693" y="72603"/>
                      <a:pt x="108562" y="70769"/>
                      <a:pt x="109455" y="68947"/>
                    </a:cubicBezTo>
                    <a:lnTo>
                      <a:pt x="110277" y="67721"/>
                    </a:lnTo>
                    <a:lnTo>
                      <a:pt x="110777" y="66816"/>
                    </a:lnTo>
                    <a:lnTo>
                      <a:pt x="111003" y="66352"/>
                    </a:lnTo>
                    <a:lnTo>
                      <a:pt x="111253" y="65876"/>
                    </a:lnTo>
                    <a:cubicBezTo>
                      <a:pt x="111312" y="65780"/>
                      <a:pt x="111384" y="65673"/>
                      <a:pt x="111443" y="65578"/>
                    </a:cubicBezTo>
                    <a:cubicBezTo>
                      <a:pt x="111539" y="65352"/>
                      <a:pt x="111634" y="65137"/>
                      <a:pt x="111729" y="64923"/>
                    </a:cubicBezTo>
                    <a:cubicBezTo>
                      <a:pt x="111789" y="64828"/>
                      <a:pt x="111848" y="64721"/>
                      <a:pt x="111920" y="64625"/>
                    </a:cubicBezTo>
                    <a:cubicBezTo>
                      <a:pt x="112336" y="63697"/>
                      <a:pt x="112753" y="62768"/>
                      <a:pt x="113170" y="61851"/>
                    </a:cubicBezTo>
                    <a:cubicBezTo>
                      <a:pt x="113182" y="61315"/>
                      <a:pt x="113194" y="60780"/>
                      <a:pt x="113194" y="60244"/>
                    </a:cubicBezTo>
                    <a:cubicBezTo>
                      <a:pt x="113170" y="59744"/>
                      <a:pt x="113134" y="59232"/>
                      <a:pt x="113086" y="58708"/>
                    </a:cubicBezTo>
                    <a:lnTo>
                      <a:pt x="112908" y="58351"/>
                    </a:lnTo>
                    <a:cubicBezTo>
                      <a:pt x="112896" y="58136"/>
                      <a:pt x="112872" y="57922"/>
                      <a:pt x="112860" y="57708"/>
                    </a:cubicBezTo>
                    <a:cubicBezTo>
                      <a:pt x="112801" y="57529"/>
                      <a:pt x="112753" y="57363"/>
                      <a:pt x="112694" y="57184"/>
                    </a:cubicBezTo>
                    <a:cubicBezTo>
                      <a:pt x="112539" y="56839"/>
                      <a:pt x="112324" y="56505"/>
                      <a:pt x="112277" y="56136"/>
                    </a:cubicBezTo>
                    <a:cubicBezTo>
                      <a:pt x="112158" y="55196"/>
                      <a:pt x="112146" y="54231"/>
                      <a:pt x="112015" y="53291"/>
                    </a:cubicBezTo>
                    <a:cubicBezTo>
                      <a:pt x="111705" y="50969"/>
                      <a:pt x="111348" y="48671"/>
                      <a:pt x="111003" y="46361"/>
                    </a:cubicBezTo>
                    <a:lnTo>
                      <a:pt x="110550" y="45171"/>
                    </a:lnTo>
                    <a:cubicBezTo>
                      <a:pt x="110455" y="45016"/>
                      <a:pt x="110360" y="44873"/>
                      <a:pt x="110265" y="44718"/>
                    </a:cubicBezTo>
                    <a:lnTo>
                      <a:pt x="110062" y="44492"/>
                    </a:lnTo>
                    <a:lnTo>
                      <a:pt x="106776" y="40741"/>
                    </a:lnTo>
                    <a:lnTo>
                      <a:pt x="106550" y="40468"/>
                    </a:lnTo>
                    <a:lnTo>
                      <a:pt x="106324" y="40218"/>
                    </a:lnTo>
                    <a:cubicBezTo>
                      <a:pt x="105728" y="39456"/>
                      <a:pt x="105145" y="38670"/>
                      <a:pt x="104538" y="37920"/>
                    </a:cubicBezTo>
                    <a:cubicBezTo>
                      <a:pt x="103145" y="36181"/>
                      <a:pt x="101752" y="34455"/>
                      <a:pt x="100359" y="32729"/>
                    </a:cubicBezTo>
                    <a:cubicBezTo>
                      <a:pt x="98525" y="30514"/>
                      <a:pt x="96692" y="28288"/>
                      <a:pt x="94858" y="26061"/>
                    </a:cubicBezTo>
                    <a:cubicBezTo>
                      <a:pt x="94703" y="25871"/>
                      <a:pt x="94608" y="25656"/>
                      <a:pt x="94584" y="25418"/>
                    </a:cubicBezTo>
                    <a:cubicBezTo>
                      <a:pt x="94251" y="22763"/>
                      <a:pt x="93941" y="20096"/>
                      <a:pt x="93620" y="17429"/>
                    </a:cubicBezTo>
                    <a:cubicBezTo>
                      <a:pt x="93524" y="16739"/>
                      <a:pt x="93441" y="16048"/>
                      <a:pt x="93334" y="15369"/>
                    </a:cubicBezTo>
                    <a:cubicBezTo>
                      <a:pt x="93155" y="14286"/>
                      <a:pt x="93132" y="13119"/>
                      <a:pt x="91989" y="12476"/>
                    </a:cubicBezTo>
                    <a:lnTo>
                      <a:pt x="90322" y="11774"/>
                    </a:lnTo>
                    <a:lnTo>
                      <a:pt x="88893" y="11274"/>
                    </a:lnTo>
                    <a:lnTo>
                      <a:pt x="88798" y="11285"/>
                    </a:lnTo>
                    <a:cubicBezTo>
                      <a:pt x="88000" y="10500"/>
                      <a:pt x="87869" y="9464"/>
                      <a:pt x="87702" y="8416"/>
                    </a:cubicBezTo>
                    <a:cubicBezTo>
                      <a:pt x="87417" y="6618"/>
                      <a:pt x="87524" y="4725"/>
                      <a:pt x="86547" y="3082"/>
                    </a:cubicBezTo>
                    <a:cubicBezTo>
                      <a:pt x="85782" y="2436"/>
                      <a:pt x="84968" y="1956"/>
                      <a:pt x="84082" y="1956"/>
                    </a:cubicBezTo>
                    <a:cubicBezTo>
                      <a:pt x="83644" y="1956"/>
                      <a:pt x="83189" y="2073"/>
                      <a:pt x="82714" y="2344"/>
                    </a:cubicBezTo>
                    <a:cubicBezTo>
                      <a:pt x="81356" y="3118"/>
                      <a:pt x="80666" y="4308"/>
                      <a:pt x="80642" y="5904"/>
                    </a:cubicBezTo>
                    <a:cubicBezTo>
                      <a:pt x="80594" y="8940"/>
                      <a:pt x="80475" y="11976"/>
                      <a:pt x="80440" y="15012"/>
                    </a:cubicBezTo>
                    <a:cubicBezTo>
                      <a:pt x="80404" y="18048"/>
                      <a:pt x="80428" y="18036"/>
                      <a:pt x="77773" y="19477"/>
                    </a:cubicBezTo>
                    <a:cubicBezTo>
                      <a:pt x="77381" y="19693"/>
                      <a:pt x="77007" y="19806"/>
                      <a:pt x="76635" y="19806"/>
                    </a:cubicBezTo>
                    <a:cubicBezTo>
                      <a:pt x="76248" y="19806"/>
                      <a:pt x="75863" y="19684"/>
                      <a:pt x="75463" y="19429"/>
                    </a:cubicBezTo>
                    <a:cubicBezTo>
                      <a:pt x="74486" y="18810"/>
                      <a:pt x="73451" y="18263"/>
                      <a:pt x="72439" y="17691"/>
                    </a:cubicBezTo>
                    <a:cubicBezTo>
                      <a:pt x="72379" y="17667"/>
                      <a:pt x="72308" y="17655"/>
                      <a:pt x="72236" y="17643"/>
                    </a:cubicBezTo>
                    <a:lnTo>
                      <a:pt x="70129" y="16203"/>
                    </a:lnTo>
                    <a:lnTo>
                      <a:pt x="70129" y="16227"/>
                    </a:lnTo>
                    <a:lnTo>
                      <a:pt x="68236" y="15012"/>
                    </a:lnTo>
                    <a:lnTo>
                      <a:pt x="67545" y="14357"/>
                    </a:lnTo>
                    <a:lnTo>
                      <a:pt x="68224" y="12738"/>
                    </a:lnTo>
                    <a:lnTo>
                      <a:pt x="68450" y="12500"/>
                    </a:lnTo>
                    <a:lnTo>
                      <a:pt x="71069" y="9690"/>
                    </a:lnTo>
                    <a:lnTo>
                      <a:pt x="71510" y="9214"/>
                    </a:lnTo>
                    <a:lnTo>
                      <a:pt x="73391" y="6844"/>
                    </a:lnTo>
                    <a:cubicBezTo>
                      <a:pt x="74034" y="5285"/>
                      <a:pt x="73629" y="3904"/>
                      <a:pt x="72677" y="2618"/>
                    </a:cubicBezTo>
                    <a:cubicBezTo>
                      <a:pt x="71843" y="2225"/>
                      <a:pt x="71034" y="1570"/>
                      <a:pt x="70188" y="1499"/>
                    </a:cubicBezTo>
                    <a:cubicBezTo>
                      <a:pt x="69658" y="1451"/>
                      <a:pt x="69124" y="1434"/>
                      <a:pt x="68589" y="1434"/>
                    </a:cubicBezTo>
                    <a:cubicBezTo>
                      <a:pt x="67382" y="1434"/>
                      <a:pt x="66166" y="1521"/>
                      <a:pt x="64961" y="1546"/>
                    </a:cubicBezTo>
                    <a:lnTo>
                      <a:pt x="57853" y="1689"/>
                    </a:lnTo>
                    <a:lnTo>
                      <a:pt x="57389" y="1356"/>
                    </a:lnTo>
                    <a:cubicBezTo>
                      <a:pt x="57115" y="1213"/>
                      <a:pt x="56829" y="1082"/>
                      <a:pt x="56567" y="927"/>
                    </a:cubicBezTo>
                    <a:cubicBezTo>
                      <a:pt x="55570" y="310"/>
                      <a:pt x="54639" y="0"/>
                      <a:pt x="5377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2"/>
              <p:cNvSpPr/>
              <p:nvPr/>
            </p:nvSpPr>
            <p:spPr>
              <a:xfrm>
                <a:off x="4444000" y="4063675"/>
                <a:ext cx="356325" cy="273375"/>
              </a:xfrm>
              <a:custGeom>
                <a:rect b="b" l="l" r="r" t="t"/>
                <a:pathLst>
                  <a:path extrusionOk="0" h="10935" w="14253">
                    <a:moveTo>
                      <a:pt x="10778" y="0"/>
                    </a:moveTo>
                    <a:cubicBezTo>
                      <a:pt x="10018" y="0"/>
                      <a:pt x="9245" y="369"/>
                      <a:pt x="8537" y="1122"/>
                    </a:cubicBezTo>
                    <a:cubicBezTo>
                      <a:pt x="8081" y="1606"/>
                      <a:pt x="7587" y="1792"/>
                      <a:pt x="7088" y="1792"/>
                    </a:cubicBezTo>
                    <a:cubicBezTo>
                      <a:pt x="6752" y="1792"/>
                      <a:pt x="6415" y="1708"/>
                      <a:pt x="6084" y="1574"/>
                    </a:cubicBezTo>
                    <a:cubicBezTo>
                      <a:pt x="5679" y="1407"/>
                      <a:pt x="5250" y="1324"/>
                      <a:pt x="4822" y="1324"/>
                    </a:cubicBezTo>
                    <a:cubicBezTo>
                      <a:pt x="4245" y="1324"/>
                      <a:pt x="3669" y="1475"/>
                      <a:pt x="3155" y="1777"/>
                    </a:cubicBezTo>
                    <a:cubicBezTo>
                      <a:pt x="834" y="3027"/>
                      <a:pt x="0" y="5741"/>
                      <a:pt x="1905" y="7753"/>
                    </a:cubicBezTo>
                    <a:cubicBezTo>
                      <a:pt x="2715" y="8623"/>
                      <a:pt x="3751" y="9301"/>
                      <a:pt x="4727" y="10004"/>
                    </a:cubicBezTo>
                    <a:cubicBezTo>
                      <a:pt x="5561" y="10620"/>
                      <a:pt x="6457" y="10934"/>
                      <a:pt x="7404" y="10934"/>
                    </a:cubicBezTo>
                    <a:cubicBezTo>
                      <a:pt x="7903" y="10934"/>
                      <a:pt x="8416" y="10847"/>
                      <a:pt x="8942" y="10670"/>
                    </a:cubicBezTo>
                    <a:cubicBezTo>
                      <a:pt x="9954" y="9670"/>
                      <a:pt x="10966" y="8670"/>
                      <a:pt x="11990" y="7682"/>
                    </a:cubicBezTo>
                    <a:cubicBezTo>
                      <a:pt x="13645" y="6087"/>
                      <a:pt x="14252" y="4205"/>
                      <a:pt x="13609" y="1967"/>
                    </a:cubicBezTo>
                    <a:cubicBezTo>
                      <a:pt x="13466" y="1777"/>
                      <a:pt x="13335" y="1586"/>
                      <a:pt x="13204" y="1407"/>
                    </a:cubicBezTo>
                    <a:cubicBezTo>
                      <a:pt x="12489" y="477"/>
                      <a:pt x="11642" y="0"/>
                      <a:pt x="1077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87" name="Google Shape;87;p2"/>
          <p:cNvSpPr txBox="1"/>
          <p:nvPr/>
        </p:nvSpPr>
        <p:spPr>
          <a:xfrm>
            <a:off x="4338585" y="1442438"/>
            <a:ext cx="411300" cy="313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Fira Sans Extra Condensed Medium"/>
                <a:ea typeface="Fira Sans Extra Condensed Medium"/>
                <a:cs typeface="Fira Sans Extra Condensed Medium"/>
                <a:sym typeface="Fira Sans Extra Condensed Medium"/>
              </a:rPr>
              <a:t>1</a:t>
            </a:r>
            <a:endParaRPr b="0" i="0" sz="20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grpSp>
        <p:nvGrpSpPr>
          <p:cNvPr id="88" name="Google Shape;88;p2"/>
          <p:cNvGrpSpPr/>
          <p:nvPr/>
        </p:nvGrpSpPr>
        <p:grpSpPr>
          <a:xfrm>
            <a:off x="4249078" y="3819790"/>
            <a:ext cx="1602172" cy="544915"/>
            <a:chOff x="4249078" y="3819790"/>
            <a:chExt cx="1602172" cy="544915"/>
          </a:xfrm>
        </p:grpSpPr>
        <p:cxnSp>
          <p:nvCxnSpPr>
            <p:cNvPr id="89" name="Google Shape;89;p2"/>
            <p:cNvCxnSpPr/>
            <p:nvPr/>
          </p:nvCxnSpPr>
          <p:spPr>
            <a:xfrm>
              <a:off x="4700450" y="4092250"/>
              <a:ext cx="1150800" cy="0"/>
            </a:xfrm>
            <a:prstGeom prst="straightConnector1">
              <a:avLst/>
            </a:prstGeom>
            <a:noFill/>
            <a:ln cap="flat" cmpd="sng" w="19050">
              <a:solidFill>
                <a:schemeClr val="accent5"/>
              </a:solidFill>
              <a:prstDash val="dash"/>
              <a:round/>
              <a:headEnd len="sm" w="sm" type="none"/>
              <a:tailEnd len="sm" w="sm" type="none"/>
            </a:ln>
          </p:spPr>
        </p:cxnSp>
        <p:grpSp>
          <p:nvGrpSpPr>
            <p:cNvPr id="90" name="Google Shape;90;p2"/>
            <p:cNvGrpSpPr/>
            <p:nvPr/>
          </p:nvGrpSpPr>
          <p:grpSpPr>
            <a:xfrm>
              <a:off x="4249078" y="3819790"/>
              <a:ext cx="590307" cy="544915"/>
              <a:chOff x="2403850" y="1724800"/>
              <a:chExt cx="2829850" cy="2612250"/>
            </a:xfrm>
          </p:grpSpPr>
          <p:sp>
            <p:nvSpPr>
              <p:cNvPr id="91" name="Google Shape;91;p2"/>
              <p:cNvSpPr/>
              <p:nvPr/>
            </p:nvSpPr>
            <p:spPr>
              <a:xfrm>
                <a:off x="5167600" y="2854050"/>
                <a:ext cx="19075" cy="29800"/>
              </a:xfrm>
              <a:custGeom>
                <a:rect b="b" l="l" r="r" t="t"/>
                <a:pathLst>
                  <a:path extrusionOk="0" h="1192" w="763">
                    <a:moveTo>
                      <a:pt x="0" y="1"/>
                    </a:moveTo>
                    <a:lnTo>
                      <a:pt x="453" y="1191"/>
                    </a:lnTo>
                    <a:cubicBezTo>
                      <a:pt x="358" y="774"/>
                      <a:pt x="762" y="167"/>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2"/>
              <p:cNvSpPr/>
              <p:nvPr/>
            </p:nvSpPr>
            <p:spPr>
              <a:xfrm>
                <a:off x="2403850" y="1724800"/>
                <a:ext cx="2829850" cy="2260925"/>
              </a:xfrm>
              <a:custGeom>
                <a:rect b="b" l="l" r="r" t="t"/>
                <a:pathLst>
                  <a:path extrusionOk="0" h="90437" w="113194">
                    <a:moveTo>
                      <a:pt x="53778" y="0"/>
                    </a:moveTo>
                    <a:cubicBezTo>
                      <a:pt x="52431" y="0"/>
                      <a:pt x="51257" y="759"/>
                      <a:pt x="50269" y="2284"/>
                    </a:cubicBezTo>
                    <a:cubicBezTo>
                      <a:pt x="48721" y="4678"/>
                      <a:pt x="47221" y="7106"/>
                      <a:pt x="45697" y="9511"/>
                    </a:cubicBezTo>
                    <a:cubicBezTo>
                      <a:pt x="45185" y="10333"/>
                      <a:pt x="44697" y="11190"/>
                      <a:pt x="44149" y="11988"/>
                    </a:cubicBezTo>
                    <a:cubicBezTo>
                      <a:pt x="43809" y="12479"/>
                      <a:pt x="43439" y="12720"/>
                      <a:pt x="43059" y="12720"/>
                    </a:cubicBezTo>
                    <a:cubicBezTo>
                      <a:pt x="42694" y="12720"/>
                      <a:pt x="42321" y="12497"/>
                      <a:pt x="41959" y="12059"/>
                    </a:cubicBezTo>
                    <a:cubicBezTo>
                      <a:pt x="41697" y="11726"/>
                      <a:pt x="41435" y="11393"/>
                      <a:pt x="41173" y="11047"/>
                    </a:cubicBezTo>
                    <a:cubicBezTo>
                      <a:pt x="40625" y="9821"/>
                      <a:pt x="39613" y="9202"/>
                      <a:pt x="38339" y="8928"/>
                    </a:cubicBezTo>
                    <a:cubicBezTo>
                      <a:pt x="37881" y="8938"/>
                      <a:pt x="37423" y="8981"/>
                      <a:pt x="36972" y="8981"/>
                    </a:cubicBezTo>
                    <a:cubicBezTo>
                      <a:pt x="36884" y="8981"/>
                      <a:pt x="36796" y="8980"/>
                      <a:pt x="36708" y="8976"/>
                    </a:cubicBezTo>
                    <a:cubicBezTo>
                      <a:pt x="36638" y="8972"/>
                      <a:pt x="36569" y="8970"/>
                      <a:pt x="36500" y="8970"/>
                    </a:cubicBezTo>
                    <a:cubicBezTo>
                      <a:pt x="35427" y="8970"/>
                      <a:pt x="34539" y="9405"/>
                      <a:pt x="33767" y="10166"/>
                    </a:cubicBezTo>
                    <a:cubicBezTo>
                      <a:pt x="30552" y="13298"/>
                      <a:pt x="27314" y="16417"/>
                      <a:pt x="24147" y="19596"/>
                    </a:cubicBezTo>
                    <a:cubicBezTo>
                      <a:pt x="23575" y="20168"/>
                      <a:pt x="23194" y="21001"/>
                      <a:pt x="22932" y="21787"/>
                    </a:cubicBezTo>
                    <a:cubicBezTo>
                      <a:pt x="22551" y="22965"/>
                      <a:pt x="22266" y="24192"/>
                      <a:pt x="22099" y="25418"/>
                    </a:cubicBezTo>
                    <a:cubicBezTo>
                      <a:pt x="21825" y="27502"/>
                      <a:pt x="21099" y="29228"/>
                      <a:pt x="19051" y="30121"/>
                    </a:cubicBezTo>
                    <a:lnTo>
                      <a:pt x="18598" y="30359"/>
                    </a:lnTo>
                    <a:cubicBezTo>
                      <a:pt x="18289" y="30514"/>
                      <a:pt x="17967" y="30657"/>
                      <a:pt x="17670" y="30835"/>
                    </a:cubicBezTo>
                    <a:cubicBezTo>
                      <a:pt x="14598" y="32621"/>
                      <a:pt x="11538" y="34407"/>
                      <a:pt x="8478" y="36193"/>
                    </a:cubicBezTo>
                    <a:cubicBezTo>
                      <a:pt x="6930" y="37134"/>
                      <a:pt x="5406" y="38098"/>
                      <a:pt x="3835" y="38967"/>
                    </a:cubicBezTo>
                    <a:cubicBezTo>
                      <a:pt x="2727" y="39598"/>
                      <a:pt x="2156" y="40444"/>
                      <a:pt x="1954" y="41730"/>
                    </a:cubicBezTo>
                    <a:cubicBezTo>
                      <a:pt x="1453" y="44861"/>
                      <a:pt x="834" y="47957"/>
                      <a:pt x="251" y="51064"/>
                    </a:cubicBezTo>
                    <a:cubicBezTo>
                      <a:pt x="251" y="52017"/>
                      <a:pt x="1" y="53029"/>
                      <a:pt x="751" y="53838"/>
                    </a:cubicBezTo>
                    <a:cubicBezTo>
                      <a:pt x="1834" y="55005"/>
                      <a:pt x="2930" y="56160"/>
                      <a:pt x="4013" y="57315"/>
                    </a:cubicBezTo>
                    <a:cubicBezTo>
                      <a:pt x="4251" y="57613"/>
                      <a:pt x="4478" y="57934"/>
                      <a:pt x="4740" y="58232"/>
                    </a:cubicBezTo>
                    <a:cubicBezTo>
                      <a:pt x="6073" y="59756"/>
                      <a:pt x="7407" y="61280"/>
                      <a:pt x="8752" y="62792"/>
                    </a:cubicBezTo>
                    <a:lnTo>
                      <a:pt x="10836" y="64923"/>
                    </a:lnTo>
                    <a:lnTo>
                      <a:pt x="11300" y="66816"/>
                    </a:lnTo>
                    <a:cubicBezTo>
                      <a:pt x="10978" y="68495"/>
                      <a:pt x="10621" y="70186"/>
                      <a:pt x="10347" y="71876"/>
                    </a:cubicBezTo>
                    <a:cubicBezTo>
                      <a:pt x="10050" y="73698"/>
                      <a:pt x="10657" y="75091"/>
                      <a:pt x="12348" y="75972"/>
                    </a:cubicBezTo>
                    <a:cubicBezTo>
                      <a:pt x="13026" y="76329"/>
                      <a:pt x="13669" y="76794"/>
                      <a:pt x="14336" y="77198"/>
                    </a:cubicBezTo>
                    <a:lnTo>
                      <a:pt x="15741" y="77877"/>
                    </a:lnTo>
                    <a:cubicBezTo>
                      <a:pt x="16831" y="78686"/>
                      <a:pt x="17815" y="79092"/>
                      <a:pt x="18716" y="79092"/>
                    </a:cubicBezTo>
                    <a:cubicBezTo>
                      <a:pt x="19951" y="79092"/>
                      <a:pt x="21031" y="78329"/>
                      <a:pt x="22016" y="76794"/>
                    </a:cubicBezTo>
                    <a:cubicBezTo>
                      <a:pt x="22742" y="75686"/>
                      <a:pt x="23468" y="74579"/>
                      <a:pt x="24159" y="73436"/>
                    </a:cubicBezTo>
                    <a:cubicBezTo>
                      <a:pt x="24460" y="72946"/>
                      <a:pt x="24792" y="72724"/>
                      <a:pt x="25283" y="72724"/>
                    </a:cubicBezTo>
                    <a:cubicBezTo>
                      <a:pt x="25413" y="72724"/>
                      <a:pt x="25553" y="72739"/>
                      <a:pt x="25706" y="72769"/>
                    </a:cubicBezTo>
                    <a:cubicBezTo>
                      <a:pt x="27242" y="73067"/>
                      <a:pt x="28790" y="73234"/>
                      <a:pt x="30338" y="73448"/>
                    </a:cubicBezTo>
                    <a:lnTo>
                      <a:pt x="31969" y="73853"/>
                    </a:lnTo>
                    <a:cubicBezTo>
                      <a:pt x="31987" y="73853"/>
                      <a:pt x="32004" y="73853"/>
                      <a:pt x="32022" y="73853"/>
                    </a:cubicBezTo>
                    <a:cubicBezTo>
                      <a:pt x="33452" y="73853"/>
                      <a:pt x="34694" y="73374"/>
                      <a:pt x="35505" y="72186"/>
                    </a:cubicBezTo>
                    <a:cubicBezTo>
                      <a:pt x="35970" y="71507"/>
                      <a:pt x="36255" y="70686"/>
                      <a:pt x="36470" y="69900"/>
                    </a:cubicBezTo>
                    <a:cubicBezTo>
                      <a:pt x="36636" y="69281"/>
                      <a:pt x="36875" y="68912"/>
                      <a:pt x="37506" y="68650"/>
                    </a:cubicBezTo>
                    <a:cubicBezTo>
                      <a:pt x="40839" y="67269"/>
                      <a:pt x="44137" y="65840"/>
                      <a:pt x="47447" y="64423"/>
                    </a:cubicBezTo>
                    <a:cubicBezTo>
                      <a:pt x="48221" y="64090"/>
                      <a:pt x="49007" y="63792"/>
                      <a:pt x="49745" y="63411"/>
                    </a:cubicBezTo>
                    <a:cubicBezTo>
                      <a:pt x="49996" y="63277"/>
                      <a:pt x="50220" y="63212"/>
                      <a:pt x="50424" y="63212"/>
                    </a:cubicBezTo>
                    <a:cubicBezTo>
                      <a:pt x="50784" y="63212"/>
                      <a:pt x="51084" y="63413"/>
                      <a:pt x="51364" y="63792"/>
                    </a:cubicBezTo>
                    <a:cubicBezTo>
                      <a:pt x="51710" y="64256"/>
                      <a:pt x="52079" y="64709"/>
                      <a:pt x="52436" y="65173"/>
                    </a:cubicBezTo>
                    <a:cubicBezTo>
                      <a:pt x="53508" y="66352"/>
                      <a:pt x="54579" y="67542"/>
                      <a:pt x="55651" y="68721"/>
                    </a:cubicBezTo>
                    <a:cubicBezTo>
                      <a:pt x="56651" y="69912"/>
                      <a:pt x="57580" y="71186"/>
                      <a:pt x="58675" y="72293"/>
                    </a:cubicBezTo>
                    <a:cubicBezTo>
                      <a:pt x="59582" y="73234"/>
                      <a:pt x="60784" y="73595"/>
                      <a:pt x="62073" y="73595"/>
                    </a:cubicBezTo>
                    <a:cubicBezTo>
                      <a:pt x="62154" y="73595"/>
                      <a:pt x="62236" y="73594"/>
                      <a:pt x="62318" y="73591"/>
                    </a:cubicBezTo>
                    <a:cubicBezTo>
                      <a:pt x="62830" y="73412"/>
                      <a:pt x="63330" y="73210"/>
                      <a:pt x="63806" y="72984"/>
                    </a:cubicBezTo>
                    <a:cubicBezTo>
                      <a:pt x="64659" y="72538"/>
                      <a:pt x="65120" y="72294"/>
                      <a:pt x="65497" y="72294"/>
                    </a:cubicBezTo>
                    <a:cubicBezTo>
                      <a:pt x="65947" y="72294"/>
                      <a:pt x="66277" y="72642"/>
                      <a:pt x="67009" y="73412"/>
                    </a:cubicBezTo>
                    <a:lnTo>
                      <a:pt x="66997" y="73412"/>
                    </a:lnTo>
                    <a:lnTo>
                      <a:pt x="67497" y="74091"/>
                    </a:lnTo>
                    <a:lnTo>
                      <a:pt x="67497" y="74103"/>
                    </a:lnTo>
                    <a:lnTo>
                      <a:pt x="67712" y="74353"/>
                    </a:lnTo>
                    <a:lnTo>
                      <a:pt x="67700" y="74341"/>
                    </a:lnTo>
                    <a:lnTo>
                      <a:pt x="67700" y="74341"/>
                    </a:lnTo>
                    <a:cubicBezTo>
                      <a:pt x="67783" y="74448"/>
                      <a:pt x="67855" y="74543"/>
                      <a:pt x="67926" y="74650"/>
                    </a:cubicBezTo>
                    <a:cubicBezTo>
                      <a:pt x="68069" y="74877"/>
                      <a:pt x="68188" y="75127"/>
                      <a:pt x="68355" y="75341"/>
                    </a:cubicBezTo>
                    <a:cubicBezTo>
                      <a:pt x="69950" y="77496"/>
                      <a:pt x="71546" y="79651"/>
                      <a:pt x="73153" y="81794"/>
                    </a:cubicBezTo>
                    <a:cubicBezTo>
                      <a:pt x="74117" y="83009"/>
                      <a:pt x="75165" y="84163"/>
                      <a:pt x="76046" y="85426"/>
                    </a:cubicBezTo>
                    <a:cubicBezTo>
                      <a:pt x="77070" y="86890"/>
                      <a:pt x="78511" y="87485"/>
                      <a:pt x="80178" y="87747"/>
                    </a:cubicBezTo>
                    <a:lnTo>
                      <a:pt x="84190" y="89105"/>
                    </a:lnTo>
                    <a:lnTo>
                      <a:pt x="84666" y="89212"/>
                    </a:lnTo>
                    <a:lnTo>
                      <a:pt x="84988" y="89355"/>
                    </a:lnTo>
                    <a:cubicBezTo>
                      <a:pt x="85928" y="89605"/>
                      <a:pt x="86881" y="89783"/>
                      <a:pt x="87798" y="90105"/>
                    </a:cubicBezTo>
                    <a:cubicBezTo>
                      <a:pt x="88433" y="90320"/>
                      <a:pt x="89059" y="90437"/>
                      <a:pt x="89683" y="90437"/>
                    </a:cubicBezTo>
                    <a:cubicBezTo>
                      <a:pt x="90300" y="90437"/>
                      <a:pt x="90915" y="90323"/>
                      <a:pt x="91536" y="90081"/>
                    </a:cubicBezTo>
                    <a:cubicBezTo>
                      <a:pt x="92417" y="89736"/>
                      <a:pt x="93346" y="89486"/>
                      <a:pt x="94227" y="89152"/>
                    </a:cubicBezTo>
                    <a:cubicBezTo>
                      <a:pt x="96311" y="88354"/>
                      <a:pt x="98632" y="88093"/>
                      <a:pt x="100394" y="86545"/>
                    </a:cubicBezTo>
                    <a:lnTo>
                      <a:pt x="100394" y="86557"/>
                    </a:lnTo>
                    <a:lnTo>
                      <a:pt x="100633" y="86259"/>
                    </a:lnTo>
                    <a:cubicBezTo>
                      <a:pt x="102680" y="82306"/>
                      <a:pt x="104740" y="78365"/>
                      <a:pt x="106764" y="74400"/>
                    </a:cubicBezTo>
                    <a:cubicBezTo>
                      <a:pt x="107693" y="72603"/>
                      <a:pt x="108562" y="70769"/>
                      <a:pt x="109455" y="68947"/>
                    </a:cubicBezTo>
                    <a:lnTo>
                      <a:pt x="110277" y="67721"/>
                    </a:lnTo>
                    <a:lnTo>
                      <a:pt x="110777" y="66816"/>
                    </a:lnTo>
                    <a:lnTo>
                      <a:pt x="111003" y="66352"/>
                    </a:lnTo>
                    <a:lnTo>
                      <a:pt x="111253" y="65876"/>
                    </a:lnTo>
                    <a:cubicBezTo>
                      <a:pt x="111312" y="65780"/>
                      <a:pt x="111384" y="65673"/>
                      <a:pt x="111443" y="65578"/>
                    </a:cubicBezTo>
                    <a:cubicBezTo>
                      <a:pt x="111539" y="65352"/>
                      <a:pt x="111634" y="65137"/>
                      <a:pt x="111729" y="64923"/>
                    </a:cubicBezTo>
                    <a:cubicBezTo>
                      <a:pt x="111789" y="64828"/>
                      <a:pt x="111848" y="64721"/>
                      <a:pt x="111920" y="64625"/>
                    </a:cubicBezTo>
                    <a:cubicBezTo>
                      <a:pt x="112336" y="63697"/>
                      <a:pt x="112753" y="62768"/>
                      <a:pt x="113170" y="61851"/>
                    </a:cubicBezTo>
                    <a:cubicBezTo>
                      <a:pt x="113182" y="61315"/>
                      <a:pt x="113194" y="60780"/>
                      <a:pt x="113194" y="60244"/>
                    </a:cubicBezTo>
                    <a:cubicBezTo>
                      <a:pt x="113170" y="59744"/>
                      <a:pt x="113134" y="59232"/>
                      <a:pt x="113086" y="58708"/>
                    </a:cubicBezTo>
                    <a:lnTo>
                      <a:pt x="112908" y="58351"/>
                    </a:lnTo>
                    <a:cubicBezTo>
                      <a:pt x="112896" y="58136"/>
                      <a:pt x="112872" y="57922"/>
                      <a:pt x="112860" y="57708"/>
                    </a:cubicBezTo>
                    <a:cubicBezTo>
                      <a:pt x="112801" y="57529"/>
                      <a:pt x="112753" y="57363"/>
                      <a:pt x="112694" y="57184"/>
                    </a:cubicBezTo>
                    <a:cubicBezTo>
                      <a:pt x="112539" y="56839"/>
                      <a:pt x="112324" y="56505"/>
                      <a:pt x="112277" y="56136"/>
                    </a:cubicBezTo>
                    <a:cubicBezTo>
                      <a:pt x="112158" y="55196"/>
                      <a:pt x="112146" y="54231"/>
                      <a:pt x="112015" y="53291"/>
                    </a:cubicBezTo>
                    <a:cubicBezTo>
                      <a:pt x="111705" y="50969"/>
                      <a:pt x="111348" y="48671"/>
                      <a:pt x="111003" y="46361"/>
                    </a:cubicBezTo>
                    <a:lnTo>
                      <a:pt x="110550" y="45171"/>
                    </a:lnTo>
                    <a:cubicBezTo>
                      <a:pt x="110455" y="45016"/>
                      <a:pt x="110360" y="44873"/>
                      <a:pt x="110265" y="44718"/>
                    </a:cubicBezTo>
                    <a:lnTo>
                      <a:pt x="110062" y="44492"/>
                    </a:lnTo>
                    <a:lnTo>
                      <a:pt x="106776" y="40741"/>
                    </a:lnTo>
                    <a:lnTo>
                      <a:pt x="106550" y="40468"/>
                    </a:lnTo>
                    <a:lnTo>
                      <a:pt x="106324" y="40218"/>
                    </a:lnTo>
                    <a:cubicBezTo>
                      <a:pt x="105728" y="39456"/>
                      <a:pt x="105145" y="38670"/>
                      <a:pt x="104538" y="37920"/>
                    </a:cubicBezTo>
                    <a:cubicBezTo>
                      <a:pt x="103145" y="36181"/>
                      <a:pt x="101752" y="34455"/>
                      <a:pt x="100359" y="32729"/>
                    </a:cubicBezTo>
                    <a:cubicBezTo>
                      <a:pt x="98525" y="30514"/>
                      <a:pt x="96692" y="28288"/>
                      <a:pt x="94858" y="26061"/>
                    </a:cubicBezTo>
                    <a:cubicBezTo>
                      <a:pt x="94703" y="25871"/>
                      <a:pt x="94608" y="25656"/>
                      <a:pt x="94584" y="25418"/>
                    </a:cubicBezTo>
                    <a:cubicBezTo>
                      <a:pt x="94251" y="22763"/>
                      <a:pt x="93941" y="20096"/>
                      <a:pt x="93620" y="17429"/>
                    </a:cubicBezTo>
                    <a:cubicBezTo>
                      <a:pt x="93524" y="16739"/>
                      <a:pt x="93441" y="16048"/>
                      <a:pt x="93334" y="15369"/>
                    </a:cubicBezTo>
                    <a:cubicBezTo>
                      <a:pt x="93155" y="14286"/>
                      <a:pt x="93132" y="13119"/>
                      <a:pt x="91989" y="12476"/>
                    </a:cubicBezTo>
                    <a:lnTo>
                      <a:pt x="90322" y="11774"/>
                    </a:lnTo>
                    <a:lnTo>
                      <a:pt x="88893" y="11274"/>
                    </a:lnTo>
                    <a:lnTo>
                      <a:pt x="88798" y="11285"/>
                    </a:lnTo>
                    <a:cubicBezTo>
                      <a:pt x="88000" y="10500"/>
                      <a:pt x="87869" y="9464"/>
                      <a:pt x="87702" y="8416"/>
                    </a:cubicBezTo>
                    <a:cubicBezTo>
                      <a:pt x="87417" y="6618"/>
                      <a:pt x="87524" y="4725"/>
                      <a:pt x="86547" y="3082"/>
                    </a:cubicBezTo>
                    <a:cubicBezTo>
                      <a:pt x="85782" y="2436"/>
                      <a:pt x="84968" y="1956"/>
                      <a:pt x="84082" y="1956"/>
                    </a:cubicBezTo>
                    <a:cubicBezTo>
                      <a:pt x="83644" y="1956"/>
                      <a:pt x="83189" y="2073"/>
                      <a:pt x="82714" y="2344"/>
                    </a:cubicBezTo>
                    <a:cubicBezTo>
                      <a:pt x="81356" y="3118"/>
                      <a:pt x="80666" y="4308"/>
                      <a:pt x="80642" y="5904"/>
                    </a:cubicBezTo>
                    <a:cubicBezTo>
                      <a:pt x="80594" y="8940"/>
                      <a:pt x="80475" y="11976"/>
                      <a:pt x="80440" y="15012"/>
                    </a:cubicBezTo>
                    <a:cubicBezTo>
                      <a:pt x="80404" y="18048"/>
                      <a:pt x="80428" y="18036"/>
                      <a:pt x="77773" y="19477"/>
                    </a:cubicBezTo>
                    <a:cubicBezTo>
                      <a:pt x="77381" y="19693"/>
                      <a:pt x="77007" y="19806"/>
                      <a:pt x="76635" y="19806"/>
                    </a:cubicBezTo>
                    <a:cubicBezTo>
                      <a:pt x="76248" y="19806"/>
                      <a:pt x="75863" y="19684"/>
                      <a:pt x="75463" y="19429"/>
                    </a:cubicBezTo>
                    <a:cubicBezTo>
                      <a:pt x="74486" y="18810"/>
                      <a:pt x="73451" y="18263"/>
                      <a:pt x="72439" y="17691"/>
                    </a:cubicBezTo>
                    <a:cubicBezTo>
                      <a:pt x="72379" y="17667"/>
                      <a:pt x="72308" y="17655"/>
                      <a:pt x="72236" y="17643"/>
                    </a:cubicBezTo>
                    <a:lnTo>
                      <a:pt x="70129" y="16203"/>
                    </a:lnTo>
                    <a:lnTo>
                      <a:pt x="70129" y="16227"/>
                    </a:lnTo>
                    <a:lnTo>
                      <a:pt x="68236" y="15012"/>
                    </a:lnTo>
                    <a:lnTo>
                      <a:pt x="67545" y="14357"/>
                    </a:lnTo>
                    <a:lnTo>
                      <a:pt x="68224" y="12738"/>
                    </a:lnTo>
                    <a:lnTo>
                      <a:pt x="68450" y="12500"/>
                    </a:lnTo>
                    <a:lnTo>
                      <a:pt x="71069" y="9690"/>
                    </a:lnTo>
                    <a:lnTo>
                      <a:pt x="71510" y="9214"/>
                    </a:lnTo>
                    <a:lnTo>
                      <a:pt x="73391" y="6844"/>
                    </a:lnTo>
                    <a:cubicBezTo>
                      <a:pt x="74034" y="5285"/>
                      <a:pt x="73629" y="3904"/>
                      <a:pt x="72677" y="2618"/>
                    </a:cubicBezTo>
                    <a:cubicBezTo>
                      <a:pt x="71843" y="2225"/>
                      <a:pt x="71034" y="1570"/>
                      <a:pt x="70188" y="1499"/>
                    </a:cubicBezTo>
                    <a:cubicBezTo>
                      <a:pt x="69658" y="1451"/>
                      <a:pt x="69124" y="1434"/>
                      <a:pt x="68589" y="1434"/>
                    </a:cubicBezTo>
                    <a:cubicBezTo>
                      <a:pt x="67382" y="1434"/>
                      <a:pt x="66166" y="1521"/>
                      <a:pt x="64961" y="1546"/>
                    </a:cubicBezTo>
                    <a:lnTo>
                      <a:pt x="57853" y="1689"/>
                    </a:lnTo>
                    <a:lnTo>
                      <a:pt x="57389" y="1356"/>
                    </a:lnTo>
                    <a:cubicBezTo>
                      <a:pt x="57115" y="1213"/>
                      <a:pt x="56829" y="1082"/>
                      <a:pt x="56567" y="927"/>
                    </a:cubicBezTo>
                    <a:cubicBezTo>
                      <a:pt x="55570" y="310"/>
                      <a:pt x="54639" y="0"/>
                      <a:pt x="537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2"/>
              <p:cNvSpPr/>
              <p:nvPr/>
            </p:nvSpPr>
            <p:spPr>
              <a:xfrm>
                <a:off x="4444000" y="4063675"/>
                <a:ext cx="356325" cy="273375"/>
              </a:xfrm>
              <a:custGeom>
                <a:rect b="b" l="l" r="r" t="t"/>
                <a:pathLst>
                  <a:path extrusionOk="0" h="10935" w="14253">
                    <a:moveTo>
                      <a:pt x="10778" y="0"/>
                    </a:moveTo>
                    <a:cubicBezTo>
                      <a:pt x="10018" y="0"/>
                      <a:pt x="9245" y="369"/>
                      <a:pt x="8537" y="1122"/>
                    </a:cubicBezTo>
                    <a:cubicBezTo>
                      <a:pt x="8081" y="1606"/>
                      <a:pt x="7587" y="1792"/>
                      <a:pt x="7088" y="1792"/>
                    </a:cubicBezTo>
                    <a:cubicBezTo>
                      <a:pt x="6752" y="1792"/>
                      <a:pt x="6415" y="1708"/>
                      <a:pt x="6084" y="1574"/>
                    </a:cubicBezTo>
                    <a:cubicBezTo>
                      <a:pt x="5679" y="1407"/>
                      <a:pt x="5250" y="1324"/>
                      <a:pt x="4822" y="1324"/>
                    </a:cubicBezTo>
                    <a:cubicBezTo>
                      <a:pt x="4245" y="1324"/>
                      <a:pt x="3669" y="1475"/>
                      <a:pt x="3155" y="1777"/>
                    </a:cubicBezTo>
                    <a:cubicBezTo>
                      <a:pt x="834" y="3027"/>
                      <a:pt x="0" y="5741"/>
                      <a:pt x="1905" y="7753"/>
                    </a:cubicBezTo>
                    <a:cubicBezTo>
                      <a:pt x="2715" y="8623"/>
                      <a:pt x="3751" y="9301"/>
                      <a:pt x="4727" y="10004"/>
                    </a:cubicBezTo>
                    <a:cubicBezTo>
                      <a:pt x="5561" y="10620"/>
                      <a:pt x="6457" y="10934"/>
                      <a:pt x="7404" y="10934"/>
                    </a:cubicBezTo>
                    <a:cubicBezTo>
                      <a:pt x="7903" y="10934"/>
                      <a:pt x="8416" y="10847"/>
                      <a:pt x="8942" y="10670"/>
                    </a:cubicBezTo>
                    <a:cubicBezTo>
                      <a:pt x="9954" y="9670"/>
                      <a:pt x="10966" y="8670"/>
                      <a:pt x="11990" y="7682"/>
                    </a:cubicBezTo>
                    <a:cubicBezTo>
                      <a:pt x="13645" y="6087"/>
                      <a:pt x="14252" y="4205"/>
                      <a:pt x="13609" y="1967"/>
                    </a:cubicBezTo>
                    <a:cubicBezTo>
                      <a:pt x="13466" y="1777"/>
                      <a:pt x="13335" y="1586"/>
                      <a:pt x="13204" y="1407"/>
                    </a:cubicBezTo>
                    <a:cubicBezTo>
                      <a:pt x="12489" y="477"/>
                      <a:pt x="11642" y="0"/>
                      <a:pt x="107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94" name="Google Shape;94;p2"/>
          <p:cNvSpPr txBox="1"/>
          <p:nvPr/>
        </p:nvSpPr>
        <p:spPr>
          <a:xfrm>
            <a:off x="4338585" y="3868538"/>
            <a:ext cx="411300" cy="313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Fira Sans Extra Condensed Medium"/>
                <a:ea typeface="Fira Sans Extra Condensed Medium"/>
                <a:cs typeface="Fira Sans Extra Condensed Medium"/>
                <a:sym typeface="Fira Sans Extra Condensed Medium"/>
              </a:rPr>
              <a:t>3</a:t>
            </a:r>
            <a:endParaRPr b="0" i="0" sz="20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grpSp>
        <p:nvGrpSpPr>
          <p:cNvPr id="95" name="Google Shape;95;p2"/>
          <p:cNvGrpSpPr/>
          <p:nvPr/>
        </p:nvGrpSpPr>
        <p:grpSpPr>
          <a:xfrm>
            <a:off x="4565896" y="2606740"/>
            <a:ext cx="1285354" cy="544915"/>
            <a:chOff x="4565896" y="2606740"/>
            <a:chExt cx="1285354" cy="544915"/>
          </a:xfrm>
        </p:grpSpPr>
        <p:cxnSp>
          <p:nvCxnSpPr>
            <p:cNvPr id="96" name="Google Shape;96;p2"/>
            <p:cNvCxnSpPr/>
            <p:nvPr/>
          </p:nvCxnSpPr>
          <p:spPr>
            <a:xfrm>
              <a:off x="4700450" y="2879200"/>
              <a:ext cx="1150800" cy="0"/>
            </a:xfrm>
            <a:prstGeom prst="straightConnector1">
              <a:avLst/>
            </a:prstGeom>
            <a:noFill/>
            <a:ln cap="flat" cmpd="sng" w="19050">
              <a:solidFill>
                <a:schemeClr val="accent3"/>
              </a:solidFill>
              <a:prstDash val="dash"/>
              <a:round/>
              <a:headEnd len="sm" w="sm" type="none"/>
              <a:tailEnd len="sm" w="sm" type="none"/>
            </a:ln>
          </p:spPr>
        </p:cxnSp>
        <p:grpSp>
          <p:nvGrpSpPr>
            <p:cNvPr id="97" name="Google Shape;97;p2"/>
            <p:cNvGrpSpPr/>
            <p:nvPr/>
          </p:nvGrpSpPr>
          <p:grpSpPr>
            <a:xfrm>
              <a:off x="4565896" y="2606740"/>
              <a:ext cx="590307" cy="544915"/>
              <a:chOff x="2403850" y="1724800"/>
              <a:chExt cx="2829850" cy="2612250"/>
            </a:xfrm>
          </p:grpSpPr>
          <p:sp>
            <p:nvSpPr>
              <p:cNvPr id="98" name="Google Shape;98;p2"/>
              <p:cNvSpPr/>
              <p:nvPr/>
            </p:nvSpPr>
            <p:spPr>
              <a:xfrm>
                <a:off x="5167600" y="2854050"/>
                <a:ext cx="19075" cy="29800"/>
              </a:xfrm>
              <a:custGeom>
                <a:rect b="b" l="l" r="r" t="t"/>
                <a:pathLst>
                  <a:path extrusionOk="0" h="1192" w="763">
                    <a:moveTo>
                      <a:pt x="0" y="1"/>
                    </a:moveTo>
                    <a:lnTo>
                      <a:pt x="453" y="1191"/>
                    </a:lnTo>
                    <a:cubicBezTo>
                      <a:pt x="358" y="774"/>
                      <a:pt x="762" y="167"/>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2"/>
              <p:cNvSpPr/>
              <p:nvPr/>
            </p:nvSpPr>
            <p:spPr>
              <a:xfrm>
                <a:off x="2403850" y="1724800"/>
                <a:ext cx="2829850" cy="2260925"/>
              </a:xfrm>
              <a:custGeom>
                <a:rect b="b" l="l" r="r" t="t"/>
                <a:pathLst>
                  <a:path extrusionOk="0" h="90437" w="113194">
                    <a:moveTo>
                      <a:pt x="53778" y="0"/>
                    </a:moveTo>
                    <a:cubicBezTo>
                      <a:pt x="52431" y="0"/>
                      <a:pt x="51257" y="759"/>
                      <a:pt x="50269" y="2284"/>
                    </a:cubicBezTo>
                    <a:cubicBezTo>
                      <a:pt x="48721" y="4678"/>
                      <a:pt x="47221" y="7106"/>
                      <a:pt x="45697" y="9511"/>
                    </a:cubicBezTo>
                    <a:cubicBezTo>
                      <a:pt x="45185" y="10333"/>
                      <a:pt x="44697" y="11190"/>
                      <a:pt x="44149" y="11988"/>
                    </a:cubicBezTo>
                    <a:cubicBezTo>
                      <a:pt x="43809" y="12479"/>
                      <a:pt x="43439" y="12720"/>
                      <a:pt x="43059" y="12720"/>
                    </a:cubicBezTo>
                    <a:cubicBezTo>
                      <a:pt x="42694" y="12720"/>
                      <a:pt x="42321" y="12497"/>
                      <a:pt x="41959" y="12059"/>
                    </a:cubicBezTo>
                    <a:cubicBezTo>
                      <a:pt x="41697" y="11726"/>
                      <a:pt x="41435" y="11393"/>
                      <a:pt x="41173" y="11047"/>
                    </a:cubicBezTo>
                    <a:cubicBezTo>
                      <a:pt x="40625" y="9821"/>
                      <a:pt x="39613" y="9202"/>
                      <a:pt x="38339" y="8928"/>
                    </a:cubicBezTo>
                    <a:cubicBezTo>
                      <a:pt x="37881" y="8938"/>
                      <a:pt x="37423" y="8981"/>
                      <a:pt x="36972" y="8981"/>
                    </a:cubicBezTo>
                    <a:cubicBezTo>
                      <a:pt x="36884" y="8981"/>
                      <a:pt x="36796" y="8980"/>
                      <a:pt x="36708" y="8976"/>
                    </a:cubicBezTo>
                    <a:cubicBezTo>
                      <a:pt x="36638" y="8972"/>
                      <a:pt x="36569" y="8970"/>
                      <a:pt x="36500" y="8970"/>
                    </a:cubicBezTo>
                    <a:cubicBezTo>
                      <a:pt x="35427" y="8970"/>
                      <a:pt x="34539" y="9405"/>
                      <a:pt x="33767" y="10166"/>
                    </a:cubicBezTo>
                    <a:cubicBezTo>
                      <a:pt x="30552" y="13298"/>
                      <a:pt x="27314" y="16417"/>
                      <a:pt x="24147" y="19596"/>
                    </a:cubicBezTo>
                    <a:cubicBezTo>
                      <a:pt x="23575" y="20168"/>
                      <a:pt x="23194" y="21001"/>
                      <a:pt x="22932" y="21787"/>
                    </a:cubicBezTo>
                    <a:cubicBezTo>
                      <a:pt x="22551" y="22965"/>
                      <a:pt x="22266" y="24192"/>
                      <a:pt x="22099" y="25418"/>
                    </a:cubicBezTo>
                    <a:cubicBezTo>
                      <a:pt x="21825" y="27502"/>
                      <a:pt x="21099" y="29228"/>
                      <a:pt x="19051" y="30121"/>
                    </a:cubicBezTo>
                    <a:lnTo>
                      <a:pt x="18598" y="30359"/>
                    </a:lnTo>
                    <a:cubicBezTo>
                      <a:pt x="18289" y="30514"/>
                      <a:pt x="17967" y="30657"/>
                      <a:pt x="17670" y="30835"/>
                    </a:cubicBezTo>
                    <a:cubicBezTo>
                      <a:pt x="14598" y="32621"/>
                      <a:pt x="11538" y="34407"/>
                      <a:pt x="8478" y="36193"/>
                    </a:cubicBezTo>
                    <a:cubicBezTo>
                      <a:pt x="6930" y="37134"/>
                      <a:pt x="5406" y="38098"/>
                      <a:pt x="3835" y="38967"/>
                    </a:cubicBezTo>
                    <a:cubicBezTo>
                      <a:pt x="2727" y="39598"/>
                      <a:pt x="2156" y="40444"/>
                      <a:pt x="1954" y="41730"/>
                    </a:cubicBezTo>
                    <a:cubicBezTo>
                      <a:pt x="1453" y="44861"/>
                      <a:pt x="834" y="47957"/>
                      <a:pt x="251" y="51064"/>
                    </a:cubicBezTo>
                    <a:cubicBezTo>
                      <a:pt x="251" y="52017"/>
                      <a:pt x="1" y="53029"/>
                      <a:pt x="751" y="53838"/>
                    </a:cubicBezTo>
                    <a:cubicBezTo>
                      <a:pt x="1834" y="55005"/>
                      <a:pt x="2930" y="56160"/>
                      <a:pt x="4013" y="57315"/>
                    </a:cubicBezTo>
                    <a:cubicBezTo>
                      <a:pt x="4251" y="57613"/>
                      <a:pt x="4478" y="57934"/>
                      <a:pt x="4740" y="58232"/>
                    </a:cubicBezTo>
                    <a:cubicBezTo>
                      <a:pt x="6073" y="59756"/>
                      <a:pt x="7407" y="61280"/>
                      <a:pt x="8752" y="62792"/>
                    </a:cubicBezTo>
                    <a:lnTo>
                      <a:pt x="10836" y="64923"/>
                    </a:lnTo>
                    <a:lnTo>
                      <a:pt x="11300" y="66816"/>
                    </a:lnTo>
                    <a:cubicBezTo>
                      <a:pt x="10978" y="68495"/>
                      <a:pt x="10621" y="70186"/>
                      <a:pt x="10347" y="71876"/>
                    </a:cubicBezTo>
                    <a:cubicBezTo>
                      <a:pt x="10050" y="73698"/>
                      <a:pt x="10657" y="75091"/>
                      <a:pt x="12348" y="75972"/>
                    </a:cubicBezTo>
                    <a:cubicBezTo>
                      <a:pt x="13026" y="76329"/>
                      <a:pt x="13669" y="76794"/>
                      <a:pt x="14336" y="77198"/>
                    </a:cubicBezTo>
                    <a:lnTo>
                      <a:pt x="15741" y="77877"/>
                    </a:lnTo>
                    <a:cubicBezTo>
                      <a:pt x="16831" y="78686"/>
                      <a:pt x="17815" y="79092"/>
                      <a:pt x="18716" y="79092"/>
                    </a:cubicBezTo>
                    <a:cubicBezTo>
                      <a:pt x="19951" y="79092"/>
                      <a:pt x="21031" y="78329"/>
                      <a:pt x="22016" y="76794"/>
                    </a:cubicBezTo>
                    <a:cubicBezTo>
                      <a:pt x="22742" y="75686"/>
                      <a:pt x="23468" y="74579"/>
                      <a:pt x="24159" y="73436"/>
                    </a:cubicBezTo>
                    <a:cubicBezTo>
                      <a:pt x="24460" y="72946"/>
                      <a:pt x="24792" y="72724"/>
                      <a:pt x="25283" y="72724"/>
                    </a:cubicBezTo>
                    <a:cubicBezTo>
                      <a:pt x="25413" y="72724"/>
                      <a:pt x="25553" y="72739"/>
                      <a:pt x="25706" y="72769"/>
                    </a:cubicBezTo>
                    <a:cubicBezTo>
                      <a:pt x="27242" y="73067"/>
                      <a:pt x="28790" y="73234"/>
                      <a:pt x="30338" y="73448"/>
                    </a:cubicBezTo>
                    <a:lnTo>
                      <a:pt x="31969" y="73853"/>
                    </a:lnTo>
                    <a:cubicBezTo>
                      <a:pt x="31987" y="73853"/>
                      <a:pt x="32004" y="73853"/>
                      <a:pt x="32022" y="73853"/>
                    </a:cubicBezTo>
                    <a:cubicBezTo>
                      <a:pt x="33452" y="73853"/>
                      <a:pt x="34694" y="73374"/>
                      <a:pt x="35505" y="72186"/>
                    </a:cubicBezTo>
                    <a:cubicBezTo>
                      <a:pt x="35970" y="71507"/>
                      <a:pt x="36255" y="70686"/>
                      <a:pt x="36470" y="69900"/>
                    </a:cubicBezTo>
                    <a:cubicBezTo>
                      <a:pt x="36636" y="69281"/>
                      <a:pt x="36875" y="68912"/>
                      <a:pt x="37506" y="68650"/>
                    </a:cubicBezTo>
                    <a:cubicBezTo>
                      <a:pt x="40839" y="67269"/>
                      <a:pt x="44137" y="65840"/>
                      <a:pt x="47447" y="64423"/>
                    </a:cubicBezTo>
                    <a:cubicBezTo>
                      <a:pt x="48221" y="64090"/>
                      <a:pt x="49007" y="63792"/>
                      <a:pt x="49745" y="63411"/>
                    </a:cubicBezTo>
                    <a:cubicBezTo>
                      <a:pt x="49996" y="63277"/>
                      <a:pt x="50220" y="63212"/>
                      <a:pt x="50424" y="63212"/>
                    </a:cubicBezTo>
                    <a:cubicBezTo>
                      <a:pt x="50784" y="63212"/>
                      <a:pt x="51084" y="63413"/>
                      <a:pt x="51364" y="63792"/>
                    </a:cubicBezTo>
                    <a:cubicBezTo>
                      <a:pt x="51710" y="64256"/>
                      <a:pt x="52079" y="64709"/>
                      <a:pt x="52436" y="65173"/>
                    </a:cubicBezTo>
                    <a:cubicBezTo>
                      <a:pt x="53508" y="66352"/>
                      <a:pt x="54579" y="67542"/>
                      <a:pt x="55651" y="68721"/>
                    </a:cubicBezTo>
                    <a:cubicBezTo>
                      <a:pt x="56651" y="69912"/>
                      <a:pt x="57580" y="71186"/>
                      <a:pt x="58675" y="72293"/>
                    </a:cubicBezTo>
                    <a:cubicBezTo>
                      <a:pt x="59582" y="73234"/>
                      <a:pt x="60784" y="73595"/>
                      <a:pt x="62073" y="73595"/>
                    </a:cubicBezTo>
                    <a:cubicBezTo>
                      <a:pt x="62154" y="73595"/>
                      <a:pt x="62236" y="73594"/>
                      <a:pt x="62318" y="73591"/>
                    </a:cubicBezTo>
                    <a:cubicBezTo>
                      <a:pt x="62830" y="73412"/>
                      <a:pt x="63330" y="73210"/>
                      <a:pt x="63806" y="72984"/>
                    </a:cubicBezTo>
                    <a:cubicBezTo>
                      <a:pt x="64659" y="72538"/>
                      <a:pt x="65120" y="72294"/>
                      <a:pt x="65497" y="72294"/>
                    </a:cubicBezTo>
                    <a:cubicBezTo>
                      <a:pt x="65947" y="72294"/>
                      <a:pt x="66277" y="72642"/>
                      <a:pt x="67009" y="73412"/>
                    </a:cubicBezTo>
                    <a:lnTo>
                      <a:pt x="66997" y="73412"/>
                    </a:lnTo>
                    <a:lnTo>
                      <a:pt x="67497" y="74091"/>
                    </a:lnTo>
                    <a:lnTo>
                      <a:pt x="67497" y="74103"/>
                    </a:lnTo>
                    <a:lnTo>
                      <a:pt x="67712" y="74353"/>
                    </a:lnTo>
                    <a:lnTo>
                      <a:pt x="67700" y="74341"/>
                    </a:lnTo>
                    <a:lnTo>
                      <a:pt x="67700" y="74341"/>
                    </a:lnTo>
                    <a:cubicBezTo>
                      <a:pt x="67783" y="74448"/>
                      <a:pt x="67855" y="74543"/>
                      <a:pt x="67926" y="74650"/>
                    </a:cubicBezTo>
                    <a:cubicBezTo>
                      <a:pt x="68069" y="74877"/>
                      <a:pt x="68188" y="75127"/>
                      <a:pt x="68355" y="75341"/>
                    </a:cubicBezTo>
                    <a:cubicBezTo>
                      <a:pt x="69950" y="77496"/>
                      <a:pt x="71546" y="79651"/>
                      <a:pt x="73153" y="81794"/>
                    </a:cubicBezTo>
                    <a:cubicBezTo>
                      <a:pt x="74117" y="83009"/>
                      <a:pt x="75165" y="84163"/>
                      <a:pt x="76046" y="85426"/>
                    </a:cubicBezTo>
                    <a:cubicBezTo>
                      <a:pt x="77070" y="86890"/>
                      <a:pt x="78511" y="87485"/>
                      <a:pt x="80178" y="87747"/>
                    </a:cubicBezTo>
                    <a:lnTo>
                      <a:pt x="84190" y="89105"/>
                    </a:lnTo>
                    <a:lnTo>
                      <a:pt x="84666" y="89212"/>
                    </a:lnTo>
                    <a:lnTo>
                      <a:pt x="84988" y="89355"/>
                    </a:lnTo>
                    <a:cubicBezTo>
                      <a:pt x="85928" y="89605"/>
                      <a:pt x="86881" y="89783"/>
                      <a:pt x="87798" y="90105"/>
                    </a:cubicBezTo>
                    <a:cubicBezTo>
                      <a:pt x="88433" y="90320"/>
                      <a:pt x="89059" y="90437"/>
                      <a:pt x="89683" y="90437"/>
                    </a:cubicBezTo>
                    <a:cubicBezTo>
                      <a:pt x="90300" y="90437"/>
                      <a:pt x="90915" y="90323"/>
                      <a:pt x="91536" y="90081"/>
                    </a:cubicBezTo>
                    <a:cubicBezTo>
                      <a:pt x="92417" y="89736"/>
                      <a:pt x="93346" y="89486"/>
                      <a:pt x="94227" y="89152"/>
                    </a:cubicBezTo>
                    <a:cubicBezTo>
                      <a:pt x="96311" y="88354"/>
                      <a:pt x="98632" y="88093"/>
                      <a:pt x="100394" y="86545"/>
                    </a:cubicBezTo>
                    <a:lnTo>
                      <a:pt x="100394" y="86557"/>
                    </a:lnTo>
                    <a:lnTo>
                      <a:pt x="100633" y="86259"/>
                    </a:lnTo>
                    <a:cubicBezTo>
                      <a:pt x="102680" y="82306"/>
                      <a:pt x="104740" y="78365"/>
                      <a:pt x="106764" y="74400"/>
                    </a:cubicBezTo>
                    <a:cubicBezTo>
                      <a:pt x="107693" y="72603"/>
                      <a:pt x="108562" y="70769"/>
                      <a:pt x="109455" y="68947"/>
                    </a:cubicBezTo>
                    <a:lnTo>
                      <a:pt x="110277" y="67721"/>
                    </a:lnTo>
                    <a:lnTo>
                      <a:pt x="110777" y="66816"/>
                    </a:lnTo>
                    <a:lnTo>
                      <a:pt x="111003" y="66352"/>
                    </a:lnTo>
                    <a:lnTo>
                      <a:pt x="111253" y="65876"/>
                    </a:lnTo>
                    <a:cubicBezTo>
                      <a:pt x="111312" y="65780"/>
                      <a:pt x="111384" y="65673"/>
                      <a:pt x="111443" y="65578"/>
                    </a:cubicBezTo>
                    <a:cubicBezTo>
                      <a:pt x="111539" y="65352"/>
                      <a:pt x="111634" y="65137"/>
                      <a:pt x="111729" y="64923"/>
                    </a:cubicBezTo>
                    <a:cubicBezTo>
                      <a:pt x="111789" y="64828"/>
                      <a:pt x="111848" y="64721"/>
                      <a:pt x="111920" y="64625"/>
                    </a:cubicBezTo>
                    <a:cubicBezTo>
                      <a:pt x="112336" y="63697"/>
                      <a:pt x="112753" y="62768"/>
                      <a:pt x="113170" y="61851"/>
                    </a:cubicBezTo>
                    <a:cubicBezTo>
                      <a:pt x="113182" y="61315"/>
                      <a:pt x="113194" y="60780"/>
                      <a:pt x="113194" y="60244"/>
                    </a:cubicBezTo>
                    <a:cubicBezTo>
                      <a:pt x="113170" y="59744"/>
                      <a:pt x="113134" y="59232"/>
                      <a:pt x="113086" y="58708"/>
                    </a:cubicBezTo>
                    <a:lnTo>
                      <a:pt x="112908" y="58351"/>
                    </a:lnTo>
                    <a:cubicBezTo>
                      <a:pt x="112896" y="58136"/>
                      <a:pt x="112872" y="57922"/>
                      <a:pt x="112860" y="57708"/>
                    </a:cubicBezTo>
                    <a:cubicBezTo>
                      <a:pt x="112801" y="57529"/>
                      <a:pt x="112753" y="57363"/>
                      <a:pt x="112694" y="57184"/>
                    </a:cubicBezTo>
                    <a:cubicBezTo>
                      <a:pt x="112539" y="56839"/>
                      <a:pt x="112324" y="56505"/>
                      <a:pt x="112277" y="56136"/>
                    </a:cubicBezTo>
                    <a:cubicBezTo>
                      <a:pt x="112158" y="55196"/>
                      <a:pt x="112146" y="54231"/>
                      <a:pt x="112015" y="53291"/>
                    </a:cubicBezTo>
                    <a:cubicBezTo>
                      <a:pt x="111705" y="50969"/>
                      <a:pt x="111348" y="48671"/>
                      <a:pt x="111003" y="46361"/>
                    </a:cubicBezTo>
                    <a:lnTo>
                      <a:pt x="110550" y="45171"/>
                    </a:lnTo>
                    <a:cubicBezTo>
                      <a:pt x="110455" y="45016"/>
                      <a:pt x="110360" y="44873"/>
                      <a:pt x="110265" y="44718"/>
                    </a:cubicBezTo>
                    <a:lnTo>
                      <a:pt x="110062" y="44492"/>
                    </a:lnTo>
                    <a:lnTo>
                      <a:pt x="106776" y="40741"/>
                    </a:lnTo>
                    <a:lnTo>
                      <a:pt x="106550" y="40468"/>
                    </a:lnTo>
                    <a:lnTo>
                      <a:pt x="106324" y="40218"/>
                    </a:lnTo>
                    <a:cubicBezTo>
                      <a:pt x="105728" y="39456"/>
                      <a:pt x="105145" y="38670"/>
                      <a:pt x="104538" y="37920"/>
                    </a:cubicBezTo>
                    <a:cubicBezTo>
                      <a:pt x="103145" y="36181"/>
                      <a:pt x="101752" y="34455"/>
                      <a:pt x="100359" y="32729"/>
                    </a:cubicBezTo>
                    <a:cubicBezTo>
                      <a:pt x="98525" y="30514"/>
                      <a:pt x="96692" y="28288"/>
                      <a:pt x="94858" y="26061"/>
                    </a:cubicBezTo>
                    <a:cubicBezTo>
                      <a:pt x="94703" y="25871"/>
                      <a:pt x="94608" y="25656"/>
                      <a:pt x="94584" y="25418"/>
                    </a:cubicBezTo>
                    <a:cubicBezTo>
                      <a:pt x="94251" y="22763"/>
                      <a:pt x="93941" y="20096"/>
                      <a:pt x="93620" y="17429"/>
                    </a:cubicBezTo>
                    <a:cubicBezTo>
                      <a:pt x="93524" y="16739"/>
                      <a:pt x="93441" y="16048"/>
                      <a:pt x="93334" y="15369"/>
                    </a:cubicBezTo>
                    <a:cubicBezTo>
                      <a:pt x="93155" y="14286"/>
                      <a:pt x="93132" y="13119"/>
                      <a:pt x="91989" y="12476"/>
                    </a:cubicBezTo>
                    <a:lnTo>
                      <a:pt x="90322" y="11774"/>
                    </a:lnTo>
                    <a:lnTo>
                      <a:pt x="88893" y="11274"/>
                    </a:lnTo>
                    <a:lnTo>
                      <a:pt x="88798" y="11285"/>
                    </a:lnTo>
                    <a:cubicBezTo>
                      <a:pt x="88000" y="10500"/>
                      <a:pt x="87869" y="9464"/>
                      <a:pt x="87702" y="8416"/>
                    </a:cubicBezTo>
                    <a:cubicBezTo>
                      <a:pt x="87417" y="6618"/>
                      <a:pt x="87524" y="4725"/>
                      <a:pt x="86547" y="3082"/>
                    </a:cubicBezTo>
                    <a:cubicBezTo>
                      <a:pt x="85782" y="2436"/>
                      <a:pt x="84968" y="1956"/>
                      <a:pt x="84082" y="1956"/>
                    </a:cubicBezTo>
                    <a:cubicBezTo>
                      <a:pt x="83644" y="1956"/>
                      <a:pt x="83189" y="2073"/>
                      <a:pt x="82714" y="2344"/>
                    </a:cubicBezTo>
                    <a:cubicBezTo>
                      <a:pt x="81356" y="3118"/>
                      <a:pt x="80666" y="4308"/>
                      <a:pt x="80642" y="5904"/>
                    </a:cubicBezTo>
                    <a:cubicBezTo>
                      <a:pt x="80594" y="8940"/>
                      <a:pt x="80475" y="11976"/>
                      <a:pt x="80440" y="15012"/>
                    </a:cubicBezTo>
                    <a:cubicBezTo>
                      <a:pt x="80404" y="18048"/>
                      <a:pt x="80428" y="18036"/>
                      <a:pt x="77773" y="19477"/>
                    </a:cubicBezTo>
                    <a:cubicBezTo>
                      <a:pt x="77381" y="19693"/>
                      <a:pt x="77007" y="19806"/>
                      <a:pt x="76635" y="19806"/>
                    </a:cubicBezTo>
                    <a:cubicBezTo>
                      <a:pt x="76248" y="19806"/>
                      <a:pt x="75863" y="19684"/>
                      <a:pt x="75463" y="19429"/>
                    </a:cubicBezTo>
                    <a:cubicBezTo>
                      <a:pt x="74486" y="18810"/>
                      <a:pt x="73451" y="18263"/>
                      <a:pt x="72439" y="17691"/>
                    </a:cubicBezTo>
                    <a:cubicBezTo>
                      <a:pt x="72379" y="17667"/>
                      <a:pt x="72308" y="17655"/>
                      <a:pt x="72236" y="17643"/>
                    </a:cubicBezTo>
                    <a:lnTo>
                      <a:pt x="70129" y="16203"/>
                    </a:lnTo>
                    <a:lnTo>
                      <a:pt x="70129" y="16227"/>
                    </a:lnTo>
                    <a:lnTo>
                      <a:pt x="68236" y="15012"/>
                    </a:lnTo>
                    <a:lnTo>
                      <a:pt x="67545" y="14357"/>
                    </a:lnTo>
                    <a:lnTo>
                      <a:pt x="68224" y="12738"/>
                    </a:lnTo>
                    <a:lnTo>
                      <a:pt x="68450" y="12500"/>
                    </a:lnTo>
                    <a:lnTo>
                      <a:pt x="71069" y="9690"/>
                    </a:lnTo>
                    <a:lnTo>
                      <a:pt x="71510" y="9214"/>
                    </a:lnTo>
                    <a:lnTo>
                      <a:pt x="73391" y="6844"/>
                    </a:lnTo>
                    <a:cubicBezTo>
                      <a:pt x="74034" y="5285"/>
                      <a:pt x="73629" y="3904"/>
                      <a:pt x="72677" y="2618"/>
                    </a:cubicBezTo>
                    <a:cubicBezTo>
                      <a:pt x="71843" y="2225"/>
                      <a:pt x="71034" y="1570"/>
                      <a:pt x="70188" y="1499"/>
                    </a:cubicBezTo>
                    <a:cubicBezTo>
                      <a:pt x="69658" y="1451"/>
                      <a:pt x="69124" y="1434"/>
                      <a:pt x="68589" y="1434"/>
                    </a:cubicBezTo>
                    <a:cubicBezTo>
                      <a:pt x="67382" y="1434"/>
                      <a:pt x="66166" y="1521"/>
                      <a:pt x="64961" y="1546"/>
                    </a:cubicBezTo>
                    <a:lnTo>
                      <a:pt x="57853" y="1689"/>
                    </a:lnTo>
                    <a:lnTo>
                      <a:pt x="57389" y="1356"/>
                    </a:lnTo>
                    <a:cubicBezTo>
                      <a:pt x="57115" y="1213"/>
                      <a:pt x="56829" y="1082"/>
                      <a:pt x="56567" y="927"/>
                    </a:cubicBezTo>
                    <a:cubicBezTo>
                      <a:pt x="55570" y="310"/>
                      <a:pt x="54639" y="0"/>
                      <a:pt x="5377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2"/>
              <p:cNvSpPr/>
              <p:nvPr/>
            </p:nvSpPr>
            <p:spPr>
              <a:xfrm>
                <a:off x="4444000" y="4063675"/>
                <a:ext cx="356325" cy="273375"/>
              </a:xfrm>
              <a:custGeom>
                <a:rect b="b" l="l" r="r" t="t"/>
                <a:pathLst>
                  <a:path extrusionOk="0" h="10935" w="14253">
                    <a:moveTo>
                      <a:pt x="10778" y="0"/>
                    </a:moveTo>
                    <a:cubicBezTo>
                      <a:pt x="10018" y="0"/>
                      <a:pt x="9245" y="369"/>
                      <a:pt x="8537" y="1122"/>
                    </a:cubicBezTo>
                    <a:cubicBezTo>
                      <a:pt x="8081" y="1606"/>
                      <a:pt x="7587" y="1792"/>
                      <a:pt x="7088" y="1792"/>
                    </a:cubicBezTo>
                    <a:cubicBezTo>
                      <a:pt x="6752" y="1792"/>
                      <a:pt x="6415" y="1708"/>
                      <a:pt x="6084" y="1574"/>
                    </a:cubicBezTo>
                    <a:cubicBezTo>
                      <a:pt x="5679" y="1407"/>
                      <a:pt x="5250" y="1324"/>
                      <a:pt x="4822" y="1324"/>
                    </a:cubicBezTo>
                    <a:cubicBezTo>
                      <a:pt x="4245" y="1324"/>
                      <a:pt x="3669" y="1475"/>
                      <a:pt x="3155" y="1777"/>
                    </a:cubicBezTo>
                    <a:cubicBezTo>
                      <a:pt x="834" y="3027"/>
                      <a:pt x="0" y="5741"/>
                      <a:pt x="1905" y="7753"/>
                    </a:cubicBezTo>
                    <a:cubicBezTo>
                      <a:pt x="2715" y="8623"/>
                      <a:pt x="3751" y="9301"/>
                      <a:pt x="4727" y="10004"/>
                    </a:cubicBezTo>
                    <a:cubicBezTo>
                      <a:pt x="5561" y="10620"/>
                      <a:pt x="6457" y="10934"/>
                      <a:pt x="7404" y="10934"/>
                    </a:cubicBezTo>
                    <a:cubicBezTo>
                      <a:pt x="7903" y="10934"/>
                      <a:pt x="8416" y="10847"/>
                      <a:pt x="8942" y="10670"/>
                    </a:cubicBezTo>
                    <a:cubicBezTo>
                      <a:pt x="9954" y="9670"/>
                      <a:pt x="10966" y="8670"/>
                      <a:pt x="11990" y="7682"/>
                    </a:cubicBezTo>
                    <a:cubicBezTo>
                      <a:pt x="13645" y="6087"/>
                      <a:pt x="14252" y="4205"/>
                      <a:pt x="13609" y="1967"/>
                    </a:cubicBezTo>
                    <a:cubicBezTo>
                      <a:pt x="13466" y="1777"/>
                      <a:pt x="13335" y="1586"/>
                      <a:pt x="13204" y="1407"/>
                    </a:cubicBezTo>
                    <a:cubicBezTo>
                      <a:pt x="12489" y="477"/>
                      <a:pt x="11642" y="0"/>
                      <a:pt x="1077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01" name="Google Shape;101;p2"/>
          <p:cNvSpPr txBox="1"/>
          <p:nvPr/>
        </p:nvSpPr>
        <p:spPr>
          <a:xfrm>
            <a:off x="4655402" y="2655488"/>
            <a:ext cx="411300" cy="313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Fira Sans Extra Condensed Medium"/>
                <a:ea typeface="Fira Sans Extra Condensed Medium"/>
                <a:cs typeface="Fira Sans Extra Condensed Medium"/>
                <a:sym typeface="Fira Sans Extra Condensed Medium"/>
              </a:rPr>
              <a:t>2</a:t>
            </a:r>
            <a:endParaRPr b="0" i="0" sz="20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grpSp>
        <p:nvGrpSpPr>
          <p:cNvPr id="102" name="Google Shape;102;p2"/>
          <p:cNvGrpSpPr/>
          <p:nvPr/>
        </p:nvGrpSpPr>
        <p:grpSpPr>
          <a:xfrm>
            <a:off x="792580" y="1413056"/>
            <a:ext cx="3214936" cy="2932299"/>
            <a:chOff x="6652154" y="3716623"/>
            <a:chExt cx="560631" cy="511352"/>
          </a:xfrm>
        </p:grpSpPr>
        <p:sp>
          <p:nvSpPr>
            <p:cNvPr id="103" name="Google Shape;103;p2"/>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4" name="Google Shape;104;p2"/>
            <p:cNvGrpSpPr/>
            <p:nvPr/>
          </p:nvGrpSpPr>
          <p:grpSpPr>
            <a:xfrm>
              <a:off x="6669657" y="3716715"/>
              <a:ext cx="466779" cy="464290"/>
              <a:chOff x="6669657" y="3716715"/>
              <a:chExt cx="466779" cy="464290"/>
            </a:xfrm>
          </p:grpSpPr>
          <p:sp>
            <p:nvSpPr>
              <p:cNvPr id="105" name="Google Shape;105;p2"/>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2"/>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2"/>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2"/>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2"/>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2"/>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2"/>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2"/>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2"/>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2"/>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2"/>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2"/>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2"/>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032" name="Shape 1032"/>
        <p:cNvGrpSpPr/>
        <p:nvPr/>
      </p:nvGrpSpPr>
      <p:grpSpPr>
        <a:xfrm>
          <a:off x="0" y="0"/>
          <a:ext cx="0" cy="0"/>
          <a:chOff x="0" y="0"/>
          <a:chExt cx="0" cy="0"/>
        </a:xfrm>
      </p:grpSpPr>
      <p:pic>
        <p:nvPicPr>
          <p:cNvPr id="1033" name="Google Shape;1033;g16153f87fa9_0_17"/>
          <p:cNvPicPr preferRelativeResize="0"/>
          <p:nvPr/>
        </p:nvPicPr>
        <p:blipFill>
          <a:blip r:embed="rId3">
            <a:alphaModFix/>
          </a:blip>
          <a:stretch>
            <a:fillRect/>
          </a:stretch>
        </p:blipFill>
        <p:spPr>
          <a:xfrm>
            <a:off x="87812" y="154425"/>
            <a:ext cx="6451576" cy="4834650"/>
          </a:xfrm>
          <a:prstGeom prst="rect">
            <a:avLst/>
          </a:prstGeom>
          <a:noFill/>
          <a:ln>
            <a:noFill/>
          </a:ln>
        </p:spPr>
      </p:pic>
      <p:sp>
        <p:nvSpPr>
          <p:cNvPr id="1034" name="Google Shape;1034;g16153f87fa9_0_17"/>
          <p:cNvSpPr txBox="1"/>
          <p:nvPr/>
        </p:nvSpPr>
        <p:spPr>
          <a:xfrm>
            <a:off x="6539400" y="1567200"/>
            <a:ext cx="2604600" cy="320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Fira Sans Extra Condensed"/>
              <a:buChar char="●"/>
            </a:pPr>
            <a:r>
              <a:rPr lang="en">
                <a:solidFill>
                  <a:schemeClr val="dk1"/>
                </a:solidFill>
                <a:latin typeface="Fira Sans Extra Condensed"/>
                <a:ea typeface="Fira Sans Extra Condensed"/>
                <a:cs typeface="Fira Sans Extra Condensed"/>
                <a:sym typeface="Fira Sans Extra Condensed"/>
              </a:rPr>
              <a:t>The overall trend of CPI is rising in Australia.</a:t>
            </a:r>
            <a:endParaRPr>
              <a:solidFill>
                <a:schemeClr val="dk1"/>
              </a:solidFill>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chemeClr val="dk1"/>
              </a:buClr>
              <a:buSzPts val="1400"/>
              <a:buFont typeface="Fira Sans Extra Condensed"/>
              <a:buChar char="●"/>
            </a:pPr>
            <a:r>
              <a:rPr lang="en">
                <a:solidFill>
                  <a:schemeClr val="dk1"/>
                </a:solidFill>
                <a:latin typeface="Fira Sans Extra Condensed"/>
                <a:ea typeface="Fira Sans Extra Condensed"/>
                <a:cs typeface="Fira Sans Extra Condensed"/>
                <a:sym typeface="Fira Sans Extra Condensed"/>
              </a:rPr>
              <a:t>Every city impacted by COVID.</a:t>
            </a:r>
            <a:endParaRPr>
              <a:solidFill>
                <a:schemeClr val="dk1"/>
              </a:solidFill>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chemeClr val="dk1"/>
              </a:buClr>
              <a:buSzPts val="1400"/>
              <a:buFont typeface="Fira Sans Extra Condensed"/>
              <a:buChar char="●"/>
            </a:pPr>
            <a:r>
              <a:rPr lang="en">
                <a:solidFill>
                  <a:schemeClr val="dk1"/>
                </a:solidFill>
                <a:latin typeface="Fira Sans Extra Condensed"/>
                <a:ea typeface="Fira Sans Extra Condensed"/>
                <a:cs typeface="Fira Sans Extra Condensed"/>
                <a:sym typeface="Fira Sans Extra Condensed"/>
              </a:rPr>
              <a:t>Drop in CPI during COVID-19. </a:t>
            </a:r>
            <a:r>
              <a:rPr lang="en">
                <a:solidFill>
                  <a:srgbClr val="EC3A3B"/>
                </a:solidFill>
                <a:latin typeface="Fira Sans Extra Condensed"/>
                <a:ea typeface="Fira Sans Extra Condensed"/>
                <a:cs typeface="Fira Sans Extra Condensed"/>
                <a:sym typeface="Fira Sans Extra Condensed"/>
              </a:rPr>
              <a:t>International travels, accommodations, and automotive fuel decreased.</a:t>
            </a:r>
            <a:endParaRPr>
              <a:solidFill>
                <a:schemeClr val="dk1"/>
              </a:solidFill>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chemeClr val="dk1"/>
              </a:buClr>
              <a:buSzPts val="1400"/>
              <a:buFont typeface="Fira Sans Extra Condensed"/>
              <a:buChar char="●"/>
            </a:pPr>
            <a:r>
              <a:rPr lang="en">
                <a:solidFill>
                  <a:schemeClr val="dk1"/>
                </a:solidFill>
                <a:latin typeface="Fira Sans Extra Condensed"/>
                <a:ea typeface="Fira Sans Extra Condensed"/>
                <a:cs typeface="Fira Sans Extra Condensed"/>
                <a:sym typeface="Fira Sans Extra Condensed"/>
              </a:rPr>
              <a:t>Increased rate of growth in 2022 due to </a:t>
            </a:r>
            <a:r>
              <a:rPr lang="en">
                <a:solidFill>
                  <a:srgbClr val="0000FF"/>
                </a:solidFill>
                <a:latin typeface="Fira Sans Extra Condensed"/>
                <a:ea typeface="Fira Sans Extra Condensed"/>
                <a:cs typeface="Fira Sans Extra Condensed"/>
                <a:sym typeface="Fira Sans Extra Condensed"/>
              </a:rPr>
              <a:t>rising transport costs, new dwellings, and education.</a:t>
            </a:r>
            <a:endParaRPr>
              <a:solidFill>
                <a:srgbClr val="0000FF"/>
              </a:solidFill>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chemeClr val="dk1"/>
              </a:buClr>
              <a:buSzPts val="1400"/>
              <a:buFont typeface="Fira Sans Extra Condensed"/>
              <a:buChar char="●"/>
            </a:pPr>
            <a:r>
              <a:rPr lang="en">
                <a:solidFill>
                  <a:schemeClr val="dk1"/>
                </a:solidFill>
                <a:latin typeface="Fira Sans Extra Condensed"/>
                <a:ea typeface="Fira Sans Extra Condensed"/>
                <a:cs typeface="Fira Sans Extra Condensed"/>
                <a:sym typeface="Fira Sans Extra Condensed"/>
              </a:rPr>
              <a:t>Darwin has the slowest growth.</a:t>
            </a:r>
            <a:endParaRPr>
              <a:solidFill>
                <a:schemeClr val="dk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038" name="Shape 1038"/>
        <p:cNvGrpSpPr/>
        <p:nvPr/>
      </p:nvGrpSpPr>
      <p:grpSpPr>
        <a:xfrm>
          <a:off x="0" y="0"/>
          <a:ext cx="0" cy="0"/>
          <a:chOff x="0" y="0"/>
          <a:chExt cx="0" cy="0"/>
        </a:xfrm>
      </p:grpSpPr>
      <p:pic>
        <p:nvPicPr>
          <p:cNvPr id="1039" name="Google Shape;1039;g16cd862e5b3_0_4"/>
          <p:cNvPicPr preferRelativeResize="0"/>
          <p:nvPr/>
        </p:nvPicPr>
        <p:blipFill>
          <a:blip r:embed="rId3">
            <a:alphaModFix/>
          </a:blip>
          <a:stretch>
            <a:fillRect/>
          </a:stretch>
        </p:blipFill>
        <p:spPr>
          <a:xfrm>
            <a:off x="41401" y="576988"/>
            <a:ext cx="6239876" cy="3989525"/>
          </a:xfrm>
          <a:prstGeom prst="rect">
            <a:avLst/>
          </a:prstGeom>
          <a:noFill/>
          <a:ln>
            <a:noFill/>
          </a:ln>
        </p:spPr>
      </p:pic>
      <p:sp>
        <p:nvSpPr>
          <p:cNvPr id="1040" name="Google Shape;1040;g16cd862e5b3_0_4"/>
          <p:cNvSpPr txBox="1"/>
          <p:nvPr/>
        </p:nvSpPr>
        <p:spPr>
          <a:xfrm>
            <a:off x="6369300" y="1808550"/>
            <a:ext cx="2774700" cy="2016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Fira Sans Extra Condensed"/>
              <a:buChar char="●"/>
            </a:pPr>
            <a:r>
              <a:rPr lang="en">
                <a:latin typeface="Fira Sans Extra Condensed"/>
                <a:ea typeface="Fira Sans Extra Condensed"/>
                <a:cs typeface="Fira Sans Extra Condensed"/>
                <a:sym typeface="Fira Sans Extra Condensed"/>
              </a:rPr>
              <a:t>Drop in</a:t>
            </a:r>
            <a:r>
              <a:rPr lang="en">
                <a:latin typeface="Fira Sans Extra Condensed"/>
                <a:ea typeface="Fira Sans Extra Condensed"/>
                <a:cs typeface="Fira Sans Extra Condensed"/>
                <a:sym typeface="Fira Sans Extra Condensed"/>
              </a:rPr>
              <a:t> salary during COVID.</a:t>
            </a:r>
            <a:endParaRPr>
              <a:latin typeface="Fira Sans Extra Condensed"/>
              <a:ea typeface="Fira Sans Extra Condensed"/>
              <a:cs typeface="Fira Sans Extra Condensed"/>
              <a:sym typeface="Fira Sans Extra Condensed"/>
            </a:endParaRPr>
          </a:p>
          <a:p>
            <a:pPr indent="-317500" lvl="0" marL="457200" rtl="0" algn="l">
              <a:lnSpc>
                <a:spcPct val="150000"/>
              </a:lnSpc>
              <a:spcBef>
                <a:spcPts val="0"/>
              </a:spcBef>
              <a:spcAft>
                <a:spcPts val="0"/>
              </a:spcAft>
              <a:buSzPts val="1400"/>
              <a:buFont typeface="Fira Sans Extra Condensed"/>
              <a:buChar char="●"/>
            </a:pPr>
            <a:r>
              <a:rPr lang="en">
                <a:latin typeface="Fira Sans Extra Condensed"/>
                <a:ea typeface="Fira Sans Extra Condensed"/>
                <a:cs typeface="Fira Sans Extra Condensed"/>
                <a:sym typeface="Fira Sans Extra Condensed"/>
              </a:rPr>
              <a:t>Positive movement, but very slow.</a:t>
            </a:r>
            <a:endParaRPr>
              <a:latin typeface="Fira Sans Extra Condensed"/>
              <a:ea typeface="Fira Sans Extra Condensed"/>
              <a:cs typeface="Fira Sans Extra Condensed"/>
              <a:sym typeface="Fira Sans Extra Condensed"/>
            </a:endParaRPr>
          </a:p>
          <a:p>
            <a:pPr indent="-317500" lvl="0" marL="457200" rtl="0" algn="l">
              <a:lnSpc>
                <a:spcPct val="150000"/>
              </a:lnSpc>
              <a:spcBef>
                <a:spcPts val="0"/>
              </a:spcBef>
              <a:spcAft>
                <a:spcPts val="0"/>
              </a:spcAft>
              <a:buSzPts val="1400"/>
              <a:buFont typeface="Fira Sans Extra Condensed"/>
              <a:buChar char="●"/>
            </a:pPr>
            <a:r>
              <a:rPr lang="en">
                <a:latin typeface="Fira Sans Extra Condensed"/>
                <a:ea typeface="Fira Sans Extra Condensed"/>
                <a:cs typeface="Fira Sans Extra Condensed"/>
                <a:sym typeface="Fira Sans Extra Condensed"/>
              </a:rPr>
              <a:t>Average salary in Australia is quite impressive (6 figure salary).</a:t>
            </a:r>
            <a:endParaRPr>
              <a:latin typeface="Fira Sans Extra Condensed"/>
              <a:ea typeface="Fira Sans Extra Condensed"/>
              <a:cs typeface="Fira Sans Extra Condensed"/>
              <a:sym typeface="Fira Sans Extra Condense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044" name="Shape 1044"/>
        <p:cNvGrpSpPr/>
        <p:nvPr/>
      </p:nvGrpSpPr>
      <p:grpSpPr>
        <a:xfrm>
          <a:off x="0" y="0"/>
          <a:ext cx="0" cy="0"/>
          <a:chOff x="0" y="0"/>
          <a:chExt cx="0" cy="0"/>
        </a:xfrm>
      </p:grpSpPr>
      <p:pic>
        <p:nvPicPr>
          <p:cNvPr id="1045" name="Google Shape;1045;gff7dbc8499_2_0"/>
          <p:cNvPicPr preferRelativeResize="0"/>
          <p:nvPr/>
        </p:nvPicPr>
        <p:blipFill>
          <a:blip r:embed="rId3">
            <a:alphaModFix/>
          </a:blip>
          <a:stretch>
            <a:fillRect/>
          </a:stretch>
        </p:blipFill>
        <p:spPr>
          <a:xfrm>
            <a:off x="81025" y="152400"/>
            <a:ext cx="4609280" cy="4838701"/>
          </a:xfrm>
          <a:prstGeom prst="rect">
            <a:avLst/>
          </a:prstGeom>
          <a:noFill/>
          <a:ln>
            <a:noFill/>
          </a:ln>
        </p:spPr>
      </p:pic>
      <p:sp>
        <p:nvSpPr>
          <p:cNvPr id="1046" name="Google Shape;1046;gff7dbc8499_2_0"/>
          <p:cNvSpPr txBox="1"/>
          <p:nvPr/>
        </p:nvSpPr>
        <p:spPr>
          <a:xfrm>
            <a:off x="4781300" y="2048400"/>
            <a:ext cx="4310100" cy="1046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Fira Sans Extra Condensed"/>
              <a:buChar char="●"/>
            </a:pPr>
            <a:r>
              <a:rPr lang="en">
                <a:solidFill>
                  <a:srgbClr val="0000FF"/>
                </a:solidFill>
                <a:latin typeface="Fira Sans Extra Condensed"/>
                <a:ea typeface="Fira Sans Extra Condensed"/>
                <a:cs typeface="Fira Sans Extra Condensed"/>
                <a:sym typeface="Fira Sans Extra Condensed"/>
              </a:rPr>
              <a:t>5 skills </a:t>
            </a:r>
            <a:r>
              <a:rPr lang="en">
                <a:latin typeface="Fira Sans Extra Condensed"/>
                <a:ea typeface="Fira Sans Extra Condensed"/>
                <a:cs typeface="Fira Sans Extra Condensed"/>
                <a:sym typeface="Fira Sans Extra Condensed"/>
              </a:rPr>
              <a:t>are typically demanded by employers.</a:t>
            </a:r>
            <a:endParaRPr>
              <a:latin typeface="Fira Sans Extra Condensed"/>
              <a:ea typeface="Fira Sans Extra Condensed"/>
              <a:cs typeface="Fira Sans Extra Condensed"/>
              <a:sym typeface="Fira Sans Extra Condensed"/>
            </a:endParaRPr>
          </a:p>
          <a:p>
            <a:pPr indent="-317500" lvl="0" marL="457200" rtl="0" algn="l">
              <a:lnSpc>
                <a:spcPct val="150000"/>
              </a:lnSpc>
              <a:spcBef>
                <a:spcPts val="0"/>
              </a:spcBef>
              <a:spcAft>
                <a:spcPts val="0"/>
              </a:spcAft>
              <a:buSzPts val="1400"/>
              <a:buFont typeface="Fira Sans Extra Condensed"/>
              <a:buChar char="●"/>
            </a:pPr>
            <a:r>
              <a:rPr lang="en">
                <a:latin typeface="Fira Sans Extra Condensed"/>
                <a:ea typeface="Fira Sans Extra Condensed"/>
                <a:cs typeface="Fira Sans Extra Condensed"/>
                <a:sym typeface="Fira Sans Extra Condensed"/>
              </a:rPr>
              <a:t>Salary increases as more skills are required.</a:t>
            </a:r>
            <a:endParaRPr>
              <a:latin typeface="Fira Sans Extra Condensed"/>
              <a:ea typeface="Fira Sans Extra Condensed"/>
              <a:cs typeface="Fira Sans Extra Condensed"/>
              <a:sym typeface="Fira Sans Extra Condensed"/>
            </a:endParaRPr>
          </a:p>
          <a:p>
            <a:pPr indent="-317500" lvl="0" marL="457200" rtl="0" algn="l">
              <a:lnSpc>
                <a:spcPct val="150000"/>
              </a:lnSpc>
              <a:spcBef>
                <a:spcPts val="0"/>
              </a:spcBef>
              <a:spcAft>
                <a:spcPts val="0"/>
              </a:spcAft>
              <a:buSzPts val="1400"/>
              <a:buFont typeface="Fira Sans Extra Condensed"/>
              <a:buChar char="●"/>
            </a:pPr>
            <a:r>
              <a:rPr lang="en">
                <a:latin typeface="Fira Sans Extra Condensed"/>
                <a:ea typeface="Fira Sans Extra Condensed"/>
                <a:cs typeface="Fira Sans Extra Condensed"/>
                <a:sym typeface="Fira Sans Extra Condensed"/>
              </a:rPr>
              <a:t>Likely earn around $100k with only 1 skill.</a:t>
            </a:r>
            <a:endParaRPr>
              <a:latin typeface="Fira Sans Extra Condensed"/>
              <a:ea typeface="Fira Sans Extra Condensed"/>
              <a:cs typeface="Fira Sans Extra Condensed"/>
              <a:sym typeface="Fira Sans Extra Condense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050" name="Shape 1050"/>
        <p:cNvGrpSpPr/>
        <p:nvPr/>
      </p:nvGrpSpPr>
      <p:grpSpPr>
        <a:xfrm>
          <a:off x="0" y="0"/>
          <a:ext cx="0" cy="0"/>
          <a:chOff x="0" y="0"/>
          <a:chExt cx="0" cy="0"/>
        </a:xfrm>
      </p:grpSpPr>
      <p:pic>
        <p:nvPicPr>
          <p:cNvPr id="1051" name="Google Shape;1051;gff7dbc8499_2_5"/>
          <p:cNvPicPr preferRelativeResize="0"/>
          <p:nvPr/>
        </p:nvPicPr>
        <p:blipFill>
          <a:blip r:embed="rId3">
            <a:alphaModFix/>
          </a:blip>
          <a:stretch>
            <a:fillRect/>
          </a:stretch>
        </p:blipFill>
        <p:spPr>
          <a:xfrm>
            <a:off x="152400" y="152400"/>
            <a:ext cx="4609280" cy="4838701"/>
          </a:xfrm>
          <a:prstGeom prst="rect">
            <a:avLst/>
          </a:prstGeom>
          <a:noFill/>
          <a:ln>
            <a:noFill/>
          </a:ln>
        </p:spPr>
      </p:pic>
      <p:sp>
        <p:nvSpPr>
          <p:cNvPr id="1052" name="Google Shape;1052;gff7dbc8499_2_5"/>
          <p:cNvSpPr txBox="1"/>
          <p:nvPr/>
        </p:nvSpPr>
        <p:spPr>
          <a:xfrm>
            <a:off x="4902225" y="2048400"/>
            <a:ext cx="4079700" cy="1046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Fira Sans Extra Condensed"/>
              <a:buChar char="●"/>
            </a:pPr>
            <a:r>
              <a:rPr lang="en">
                <a:solidFill>
                  <a:srgbClr val="0000FF"/>
                </a:solidFill>
                <a:latin typeface="Fira Sans Extra Condensed"/>
                <a:ea typeface="Fira Sans Extra Condensed"/>
                <a:cs typeface="Fira Sans Extra Condensed"/>
                <a:sym typeface="Fira Sans Extra Condensed"/>
              </a:rPr>
              <a:t>At least 3 years</a:t>
            </a:r>
            <a:r>
              <a:rPr lang="en">
                <a:latin typeface="Fira Sans Extra Condensed"/>
                <a:ea typeface="Fira Sans Extra Condensed"/>
                <a:cs typeface="Fira Sans Extra Condensed"/>
                <a:sym typeface="Fira Sans Extra Condensed"/>
              </a:rPr>
              <a:t> of experience asked by employers.</a:t>
            </a:r>
            <a:endParaRPr>
              <a:latin typeface="Fira Sans Extra Condensed"/>
              <a:ea typeface="Fira Sans Extra Condensed"/>
              <a:cs typeface="Fira Sans Extra Condensed"/>
              <a:sym typeface="Fira Sans Extra Condensed"/>
            </a:endParaRPr>
          </a:p>
          <a:p>
            <a:pPr indent="-317500" lvl="0" marL="457200" rtl="0" algn="l">
              <a:lnSpc>
                <a:spcPct val="150000"/>
              </a:lnSpc>
              <a:spcBef>
                <a:spcPts val="0"/>
              </a:spcBef>
              <a:spcAft>
                <a:spcPts val="0"/>
              </a:spcAft>
              <a:buSzPts val="1400"/>
              <a:buFont typeface="Fira Sans Extra Condensed"/>
              <a:buChar char="●"/>
            </a:pPr>
            <a:r>
              <a:rPr lang="en">
                <a:solidFill>
                  <a:srgbClr val="0000FF"/>
                </a:solidFill>
                <a:latin typeface="Fira Sans Extra Condensed"/>
                <a:ea typeface="Fira Sans Extra Condensed"/>
                <a:cs typeface="Fira Sans Extra Condensed"/>
                <a:sym typeface="Fira Sans Extra Condensed"/>
              </a:rPr>
              <a:t>4 or 5 years </a:t>
            </a:r>
            <a:r>
              <a:rPr lang="en">
                <a:latin typeface="Fira Sans Extra Condensed"/>
                <a:ea typeface="Fira Sans Extra Condensed"/>
                <a:cs typeface="Fira Sans Extra Condensed"/>
                <a:sym typeface="Fira Sans Extra Condensed"/>
              </a:rPr>
              <a:t>of experience is most desirable.</a:t>
            </a:r>
            <a:endParaRPr>
              <a:latin typeface="Fira Sans Extra Condensed"/>
              <a:ea typeface="Fira Sans Extra Condensed"/>
              <a:cs typeface="Fira Sans Extra Condensed"/>
              <a:sym typeface="Fira Sans Extra Condensed"/>
            </a:endParaRPr>
          </a:p>
          <a:p>
            <a:pPr indent="-317500" lvl="0" marL="457200" rtl="0" algn="l">
              <a:lnSpc>
                <a:spcPct val="150000"/>
              </a:lnSpc>
              <a:spcBef>
                <a:spcPts val="0"/>
              </a:spcBef>
              <a:spcAft>
                <a:spcPts val="0"/>
              </a:spcAft>
              <a:buSzPts val="1400"/>
              <a:buFont typeface="Fira Sans Extra Condensed"/>
              <a:buChar char="●"/>
            </a:pPr>
            <a:r>
              <a:rPr lang="en">
                <a:latin typeface="Fira Sans Extra Condensed"/>
                <a:ea typeface="Fira Sans Extra Condensed"/>
                <a:cs typeface="Fira Sans Extra Condensed"/>
                <a:sym typeface="Fira Sans Extra Condensed"/>
              </a:rPr>
              <a:t>Salary increases as more experience is asked.</a:t>
            </a:r>
            <a:endParaRPr>
              <a:latin typeface="Fira Sans Extra Condensed"/>
              <a:ea typeface="Fira Sans Extra Condensed"/>
              <a:cs typeface="Fira Sans Extra Condensed"/>
              <a:sym typeface="Fira Sans Extra Condense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056" name="Shape 1056"/>
        <p:cNvGrpSpPr/>
        <p:nvPr/>
      </p:nvGrpSpPr>
      <p:grpSpPr>
        <a:xfrm>
          <a:off x="0" y="0"/>
          <a:ext cx="0" cy="0"/>
          <a:chOff x="0" y="0"/>
          <a:chExt cx="0" cy="0"/>
        </a:xfrm>
      </p:grpSpPr>
      <p:sp>
        <p:nvSpPr>
          <p:cNvPr id="1057" name="Google Shape;1057;g15e9ada82ec_0_23"/>
          <p:cNvSpPr txBox="1"/>
          <p:nvPr>
            <p:ph type="title"/>
          </p:nvPr>
        </p:nvSpPr>
        <p:spPr>
          <a:xfrm>
            <a:off x="488400" y="995391"/>
            <a:ext cx="8167200" cy="315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400"/>
              <a:t>Storytelling with data</a:t>
            </a:r>
            <a:endParaRPr sz="3400">
              <a:solidFill>
                <a:schemeClr val="accent6"/>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061" name="Shape 1061"/>
        <p:cNvGrpSpPr/>
        <p:nvPr/>
      </p:nvGrpSpPr>
      <p:grpSpPr>
        <a:xfrm>
          <a:off x="0" y="0"/>
          <a:ext cx="0" cy="0"/>
          <a:chOff x="0" y="0"/>
          <a:chExt cx="0" cy="0"/>
        </a:xfrm>
      </p:grpSpPr>
      <p:pic>
        <p:nvPicPr>
          <p:cNvPr id="1062" name="Google Shape;1062;p14"/>
          <p:cNvPicPr preferRelativeResize="0"/>
          <p:nvPr/>
        </p:nvPicPr>
        <p:blipFill>
          <a:blip r:embed="rId3">
            <a:alphaModFix/>
          </a:blip>
          <a:stretch>
            <a:fillRect/>
          </a:stretch>
        </p:blipFill>
        <p:spPr>
          <a:xfrm>
            <a:off x="220399" y="394824"/>
            <a:ext cx="5904124" cy="4353851"/>
          </a:xfrm>
          <a:prstGeom prst="rect">
            <a:avLst/>
          </a:prstGeom>
          <a:noFill/>
          <a:ln>
            <a:noFill/>
          </a:ln>
        </p:spPr>
      </p:pic>
      <p:pic>
        <p:nvPicPr>
          <p:cNvPr id="1063" name="Google Shape;1063;p14"/>
          <p:cNvPicPr preferRelativeResize="0"/>
          <p:nvPr/>
        </p:nvPicPr>
        <p:blipFill rotWithShape="1">
          <a:blip r:embed="rId4">
            <a:alphaModFix/>
          </a:blip>
          <a:srcRect b="21396" l="25587" r="21588" t="24624"/>
          <a:stretch/>
        </p:blipFill>
        <p:spPr>
          <a:xfrm>
            <a:off x="3956548" y="394822"/>
            <a:ext cx="2096325" cy="2107925"/>
          </a:xfrm>
          <a:prstGeom prst="rect">
            <a:avLst/>
          </a:prstGeom>
          <a:noFill/>
          <a:ln>
            <a:noFill/>
          </a:ln>
        </p:spPr>
      </p:pic>
      <p:sp>
        <p:nvSpPr>
          <p:cNvPr id="1064" name="Google Shape;1064;p14"/>
          <p:cNvSpPr txBox="1"/>
          <p:nvPr/>
        </p:nvSpPr>
        <p:spPr>
          <a:xfrm>
            <a:off x="6273150" y="1389475"/>
            <a:ext cx="2495100" cy="320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Python and R are the most demanded languages for data analysis.</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SQL is a highly demanded complementary skill.</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Tableau is the most required software for data visualization.</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068" name="Shape 1068"/>
        <p:cNvGrpSpPr/>
        <p:nvPr/>
      </p:nvGrpSpPr>
      <p:grpSpPr>
        <a:xfrm>
          <a:off x="0" y="0"/>
          <a:ext cx="0" cy="0"/>
          <a:chOff x="0" y="0"/>
          <a:chExt cx="0" cy="0"/>
        </a:xfrm>
      </p:grpSpPr>
      <p:pic>
        <p:nvPicPr>
          <p:cNvPr id="1069" name="Google Shape;1069;gff7dbc8499_2_10"/>
          <p:cNvPicPr preferRelativeResize="0"/>
          <p:nvPr/>
        </p:nvPicPr>
        <p:blipFill>
          <a:blip r:embed="rId3">
            <a:alphaModFix/>
          </a:blip>
          <a:stretch>
            <a:fillRect/>
          </a:stretch>
        </p:blipFill>
        <p:spPr>
          <a:xfrm>
            <a:off x="152400" y="834550"/>
            <a:ext cx="8839200" cy="2466754"/>
          </a:xfrm>
          <a:prstGeom prst="rect">
            <a:avLst/>
          </a:prstGeom>
          <a:noFill/>
          <a:ln>
            <a:noFill/>
          </a:ln>
        </p:spPr>
      </p:pic>
      <p:sp>
        <p:nvSpPr>
          <p:cNvPr id="1070" name="Google Shape;1070;gff7dbc8499_2_10"/>
          <p:cNvSpPr txBox="1"/>
          <p:nvPr/>
        </p:nvSpPr>
        <p:spPr>
          <a:xfrm>
            <a:off x="152400" y="3401600"/>
            <a:ext cx="8548500" cy="723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Fira Sans Extra Condensed"/>
              <a:buChar char="●"/>
            </a:pPr>
            <a:r>
              <a:rPr lang="en">
                <a:latin typeface="Fira Sans Extra Condensed"/>
                <a:ea typeface="Fira Sans Extra Condensed"/>
                <a:cs typeface="Fira Sans Extra Condensed"/>
                <a:sym typeface="Fira Sans Extra Condensed"/>
              </a:rPr>
              <a:t>No significant impact of right to work status except for data </a:t>
            </a:r>
            <a:r>
              <a:rPr lang="en">
                <a:latin typeface="Fira Sans Extra Condensed"/>
                <a:ea typeface="Fira Sans Extra Condensed"/>
                <a:cs typeface="Fira Sans Extra Condensed"/>
                <a:sym typeface="Fira Sans Extra Condensed"/>
              </a:rPr>
              <a:t>architects</a:t>
            </a:r>
            <a:r>
              <a:rPr lang="en">
                <a:latin typeface="Fira Sans Extra Condensed"/>
                <a:ea typeface="Fira Sans Extra Condensed"/>
                <a:cs typeface="Fira Sans Extra Condensed"/>
                <a:sym typeface="Fira Sans Extra Condensed"/>
              </a:rPr>
              <a:t> and other unknown titles.</a:t>
            </a:r>
            <a:endParaRPr>
              <a:latin typeface="Fira Sans Extra Condensed"/>
              <a:ea typeface="Fira Sans Extra Condensed"/>
              <a:cs typeface="Fira Sans Extra Condensed"/>
              <a:sym typeface="Fira Sans Extra Condensed"/>
            </a:endParaRPr>
          </a:p>
          <a:p>
            <a:pPr indent="-317500" lvl="0" marL="457200" rtl="0" algn="l">
              <a:lnSpc>
                <a:spcPct val="150000"/>
              </a:lnSpc>
              <a:spcBef>
                <a:spcPts val="0"/>
              </a:spcBef>
              <a:spcAft>
                <a:spcPts val="0"/>
              </a:spcAft>
              <a:buSzPts val="1400"/>
              <a:buFont typeface="Fira Sans Extra Condensed"/>
              <a:buChar char="●"/>
            </a:pPr>
            <a:r>
              <a:rPr lang="en">
                <a:latin typeface="Fira Sans Extra Condensed"/>
                <a:ea typeface="Fira Sans Extra Condensed"/>
                <a:cs typeface="Fira Sans Extra Condensed"/>
                <a:sym typeface="Fira Sans Extra Condensed"/>
              </a:rPr>
              <a:t>Data E</a:t>
            </a:r>
            <a:r>
              <a:rPr lang="en">
                <a:latin typeface="Fira Sans Extra Condensed"/>
                <a:ea typeface="Fira Sans Extra Condensed"/>
                <a:cs typeface="Fira Sans Extra Condensed"/>
                <a:sym typeface="Fira Sans Extra Condensed"/>
              </a:rPr>
              <a:t>ngineer</a:t>
            </a:r>
            <a:r>
              <a:rPr lang="en">
                <a:latin typeface="Fira Sans Extra Condensed"/>
                <a:ea typeface="Fira Sans Extra Condensed"/>
                <a:cs typeface="Fira Sans Extra Condensed"/>
                <a:sym typeface="Fira Sans Extra Condensed"/>
              </a:rPr>
              <a:t> classified as the highest income data science job.</a:t>
            </a:r>
            <a:endParaRPr>
              <a:latin typeface="Fira Sans Extra Condensed"/>
              <a:ea typeface="Fira Sans Extra Condensed"/>
              <a:cs typeface="Fira Sans Extra Condensed"/>
              <a:sym typeface="Fira Sans Extra Condense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074" name="Shape 1074"/>
        <p:cNvGrpSpPr/>
        <p:nvPr/>
      </p:nvGrpSpPr>
      <p:grpSpPr>
        <a:xfrm>
          <a:off x="0" y="0"/>
          <a:ext cx="0" cy="0"/>
          <a:chOff x="0" y="0"/>
          <a:chExt cx="0" cy="0"/>
        </a:xfrm>
      </p:grpSpPr>
      <p:sp>
        <p:nvSpPr>
          <p:cNvPr id="1075" name="Google Shape;1075;gff7dbc8499_2_15"/>
          <p:cNvSpPr txBox="1"/>
          <p:nvPr/>
        </p:nvSpPr>
        <p:spPr>
          <a:xfrm>
            <a:off x="233950" y="4073650"/>
            <a:ext cx="81108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Fira Sans Extra Condensed"/>
              <a:buChar char="●"/>
            </a:pPr>
            <a:r>
              <a:rPr lang="en">
                <a:latin typeface="Fira Sans Extra Condensed"/>
                <a:ea typeface="Fira Sans Extra Condensed"/>
                <a:cs typeface="Fira Sans Extra Condensed"/>
                <a:sym typeface="Fira Sans Extra Condensed"/>
              </a:rPr>
              <a:t>Technology domains pay below average, but most offered.</a:t>
            </a:r>
            <a:endParaRPr>
              <a:latin typeface="Fira Sans Extra Condensed"/>
              <a:ea typeface="Fira Sans Extra Condensed"/>
              <a:cs typeface="Fira Sans Extra Condensed"/>
              <a:sym typeface="Fira Sans Extra Condensed"/>
            </a:endParaRPr>
          </a:p>
          <a:p>
            <a:pPr indent="0" lvl="0" marL="457200" rtl="0" algn="l">
              <a:spcBef>
                <a:spcPts val="0"/>
              </a:spcBef>
              <a:spcAft>
                <a:spcPts val="0"/>
              </a:spcAft>
              <a:buNone/>
            </a:pPr>
            <a:r>
              <a:t/>
            </a:r>
            <a:endParaRPr>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SzPts val="1400"/>
              <a:buFont typeface="Fira Sans Extra Condensed"/>
              <a:buChar char="●"/>
            </a:pPr>
            <a:r>
              <a:rPr lang="en">
                <a:latin typeface="Fira Sans Extra Condensed"/>
                <a:ea typeface="Fira Sans Extra Condensed"/>
                <a:cs typeface="Fira Sans Extra Condensed"/>
                <a:sym typeface="Fira Sans Extra Condensed"/>
              </a:rPr>
              <a:t>Legal and Sport &amp; Recreation pays the most, but offered less.</a:t>
            </a:r>
            <a:endParaRPr>
              <a:latin typeface="Fira Sans Extra Condensed"/>
              <a:ea typeface="Fira Sans Extra Condensed"/>
              <a:cs typeface="Fira Sans Extra Condensed"/>
              <a:sym typeface="Fira Sans Extra Condensed"/>
            </a:endParaRPr>
          </a:p>
        </p:txBody>
      </p:sp>
      <p:pic>
        <p:nvPicPr>
          <p:cNvPr id="1076" name="Google Shape;1076;gff7dbc8499_2_15"/>
          <p:cNvPicPr preferRelativeResize="0"/>
          <p:nvPr/>
        </p:nvPicPr>
        <p:blipFill>
          <a:blip r:embed="rId3">
            <a:alphaModFix/>
          </a:blip>
          <a:stretch>
            <a:fillRect/>
          </a:stretch>
        </p:blipFill>
        <p:spPr>
          <a:xfrm>
            <a:off x="233950" y="94225"/>
            <a:ext cx="7382207" cy="37974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080" name="Shape 1080"/>
        <p:cNvGrpSpPr/>
        <p:nvPr/>
      </p:nvGrpSpPr>
      <p:grpSpPr>
        <a:xfrm>
          <a:off x="0" y="0"/>
          <a:ext cx="0" cy="0"/>
          <a:chOff x="0" y="0"/>
          <a:chExt cx="0" cy="0"/>
        </a:xfrm>
      </p:grpSpPr>
      <p:pic>
        <p:nvPicPr>
          <p:cNvPr id="1081" name="Google Shape;1081;gff7dbc8499_2_20"/>
          <p:cNvPicPr preferRelativeResize="0"/>
          <p:nvPr/>
        </p:nvPicPr>
        <p:blipFill>
          <a:blip r:embed="rId3">
            <a:alphaModFix/>
          </a:blip>
          <a:stretch>
            <a:fillRect/>
          </a:stretch>
        </p:blipFill>
        <p:spPr>
          <a:xfrm>
            <a:off x="152400" y="187225"/>
            <a:ext cx="8839200" cy="476905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085" name="Shape 1085"/>
        <p:cNvGrpSpPr/>
        <p:nvPr/>
      </p:nvGrpSpPr>
      <p:grpSpPr>
        <a:xfrm>
          <a:off x="0" y="0"/>
          <a:ext cx="0" cy="0"/>
          <a:chOff x="0" y="0"/>
          <a:chExt cx="0" cy="0"/>
        </a:xfrm>
      </p:grpSpPr>
      <p:pic>
        <p:nvPicPr>
          <p:cNvPr id="1086" name="Google Shape;1086;g16d1eba8f06_0_3"/>
          <p:cNvPicPr preferRelativeResize="0"/>
          <p:nvPr/>
        </p:nvPicPr>
        <p:blipFill>
          <a:blip r:embed="rId3">
            <a:alphaModFix/>
          </a:blip>
          <a:stretch>
            <a:fillRect/>
          </a:stretch>
        </p:blipFill>
        <p:spPr>
          <a:xfrm>
            <a:off x="128925" y="186500"/>
            <a:ext cx="7264799" cy="4455374"/>
          </a:xfrm>
          <a:prstGeom prst="rect">
            <a:avLst/>
          </a:prstGeom>
          <a:noFill/>
          <a:ln>
            <a:noFill/>
          </a:ln>
        </p:spPr>
      </p:pic>
      <p:sp>
        <p:nvSpPr>
          <p:cNvPr id="1087" name="Google Shape;1087;g16d1eba8f06_0_3"/>
          <p:cNvSpPr txBox="1"/>
          <p:nvPr/>
        </p:nvSpPr>
        <p:spPr>
          <a:xfrm>
            <a:off x="7264800" y="1336075"/>
            <a:ext cx="18792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Fira Sans Extra Condensed"/>
              <a:buChar char="●"/>
            </a:pPr>
            <a:r>
              <a:rPr lang="en">
                <a:latin typeface="Fira Sans Extra Condensed"/>
                <a:ea typeface="Fira Sans Extra Condensed"/>
                <a:cs typeface="Fira Sans Extra Condensed"/>
                <a:sym typeface="Fira Sans Extra Condensed"/>
              </a:rPr>
              <a:t>Cost of living increasing rapidly while salary remains quite steady.</a:t>
            </a:r>
            <a:endParaRPr>
              <a:latin typeface="Fira Sans Extra Condensed"/>
              <a:ea typeface="Fira Sans Extra Condensed"/>
              <a:cs typeface="Fira Sans Extra Condensed"/>
              <a:sym typeface="Fira Sans Extra Condensed"/>
            </a:endParaRPr>
          </a:p>
          <a:p>
            <a:pPr indent="0" lvl="0" marL="457200" rtl="0" algn="l">
              <a:spcBef>
                <a:spcPts val="0"/>
              </a:spcBef>
              <a:spcAft>
                <a:spcPts val="0"/>
              </a:spcAft>
              <a:buNone/>
            </a:pPr>
            <a:r>
              <a:t/>
            </a:r>
            <a:endParaRPr>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SzPts val="1400"/>
              <a:buFont typeface="Fira Sans Extra Condensed"/>
              <a:buChar char="●"/>
            </a:pPr>
            <a:r>
              <a:rPr lang="en">
                <a:latin typeface="Fira Sans Extra Condensed"/>
                <a:ea typeface="Fira Sans Extra Condensed"/>
                <a:cs typeface="Fira Sans Extra Condensed"/>
                <a:sym typeface="Fira Sans Extra Condensed"/>
              </a:rPr>
              <a:t>Melbourne offers outstandingly high salary.</a:t>
            </a:r>
            <a:endParaRPr>
              <a:latin typeface="Fira Sans Extra Condensed"/>
              <a:ea typeface="Fira Sans Extra Condensed"/>
              <a:cs typeface="Fira Sans Extra Condensed"/>
              <a:sym typeface="Fira Sans Extra Condensed"/>
            </a:endParaRPr>
          </a:p>
          <a:p>
            <a:pPr indent="0" lvl="0" marL="457200" rtl="0" algn="l">
              <a:spcBef>
                <a:spcPts val="0"/>
              </a:spcBef>
              <a:spcAft>
                <a:spcPts val="0"/>
              </a:spcAft>
              <a:buNone/>
            </a:pPr>
            <a:r>
              <a:t/>
            </a:r>
            <a:endParaRPr>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SzPts val="1400"/>
              <a:buFont typeface="Fira Sans Extra Condensed"/>
              <a:buChar char="●"/>
            </a:pPr>
            <a:r>
              <a:rPr lang="en">
                <a:latin typeface="Fira Sans Extra Condensed"/>
                <a:ea typeface="Fira Sans Extra Condensed"/>
                <a:cs typeface="Fira Sans Extra Condensed"/>
                <a:sym typeface="Fira Sans Extra Condensed"/>
              </a:rPr>
              <a:t>No decline in salary trend</a:t>
            </a:r>
            <a:endParaRPr>
              <a:latin typeface="Fira Sans Extra Condensed"/>
              <a:ea typeface="Fira Sans Extra Condensed"/>
              <a:cs typeface="Fira Sans Extra Condensed"/>
              <a:sym typeface="Fira Sans Extra Condense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21" name="Shape 121"/>
        <p:cNvGrpSpPr/>
        <p:nvPr/>
      </p:nvGrpSpPr>
      <p:grpSpPr>
        <a:xfrm>
          <a:off x="0" y="0"/>
          <a:ext cx="0" cy="0"/>
          <a:chOff x="0" y="0"/>
          <a:chExt cx="0" cy="0"/>
        </a:xfrm>
      </p:grpSpPr>
      <p:sp>
        <p:nvSpPr>
          <p:cNvPr id="122" name="Google Shape;122;p3"/>
          <p:cNvSpPr/>
          <p:nvPr/>
        </p:nvSpPr>
        <p:spPr>
          <a:xfrm flipH="1">
            <a:off x="5028816" y="1778462"/>
            <a:ext cx="3292800" cy="724071"/>
          </a:xfrm>
          <a:custGeom>
            <a:rect b="b" l="l" r="r" t="t"/>
            <a:pathLst>
              <a:path extrusionOk="0" h="26438" w="131712">
                <a:moveTo>
                  <a:pt x="131712" y="26438"/>
                </a:moveTo>
                <a:lnTo>
                  <a:pt x="0" y="26438"/>
                </a:lnTo>
                <a:lnTo>
                  <a:pt x="0" y="0"/>
                </a:lnTo>
              </a:path>
            </a:pathLst>
          </a:custGeom>
          <a:noFill/>
          <a:ln cap="flat" cmpd="sng" w="19050">
            <a:solidFill>
              <a:schemeClr val="accent3"/>
            </a:solidFill>
            <a:prstDash val="solid"/>
            <a:round/>
            <a:headEnd len="sm" w="sm" type="none"/>
            <a:tailEnd len="med" w="med" type="oval"/>
          </a:ln>
        </p:spPr>
      </p:sp>
      <p:sp>
        <p:nvSpPr>
          <p:cNvPr id="123" name="Google Shape;123;p3"/>
          <p:cNvSpPr/>
          <p:nvPr/>
        </p:nvSpPr>
        <p:spPr>
          <a:xfrm>
            <a:off x="817191" y="1778462"/>
            <a:ext cx="3292800" cy="724071"/>
          </a:xfrm>
          <a:custGeom>
            <a:rect b="b" l="l" r="r" t="t"/>
            <a:pathLst>
              <a:path extrusionOk="0" h="26438" w="131712">
                <a:moveTo>
                  <a:pt x="131712" y="26438"/>
                </a:moveTo>
                <a:lnTo>
                  <a:pt x="0" y="26438"/>
                </a:lnTo>
                <a:lnTo>
                  <a:pt x="0" y="0"/>
                </a:lnTo>
              </a:path>
            </a:pathLst>
          </a:custGeom>
          <a:noFill/>
          <a:ln cap="flat" cmpd="sng" w="19050">
            <a:solidFill>
              <a:schemeClr val="accent1"/>
            </a:solidFill>
            <a:prstDash val="solid"/>
            <a:round/>
            <a:headEnd len="sm" w="sm" type="none"/>
            <a:tailEnd len="med" w="med" type="oval"/>
          </a:ln>
        </p:spPr>
      </p:sp>
      <p:sp>
        <p:nvSpPr>
          <p:cNvPr id="124" name="Google Shape;124;p3"/>
          <p:cNvSpPr/>
          <p:nvPr/>
        </p:nvSpPr>
        <p:spPr>
          <a:xfrm flipH="1">
            <a:off x="5028816" y="3409900"/>
            <a:ext cx="3292800" cy="724071"/>
          </a:xfrm>
          <a:custGeom>
            <a:rect b="b" l="l" r="r" t="t"/>
            <a:pathLst>
              <a:path extrusionOk="0" h="26438" w="131712">
                <a:moveTo>
                  <a:pt x="131712" y="26438"/>
                </a:moveTo>
                <a:lnTo>
                  <a:pt x="0" y="26438"/>
                </a:lnTo>
                <a:lnTo>
                  <a:pt x="0" y="0"/>
                </a:lnTo>
              </a:path>
            </a:pathLst>
          </a:custGeom>
          <a:noFill/>
          <a:ln cap="flat" cmpd="sng" w="19050">
            <a:solidFill>
              <a:schemeClr val="accent4"/>
            </a:solidFill>
            <a:prstDash val="solid"/>
            <a:round/>
            <a:headEnd len="sm" w="sm" type="none"/>
            <a:tailEnd len="med" w="med" type="oval"/>
          </a:ln>
        </p:spPr>
      </p:sp>
      <p:grpSp>
        <p:nvGrpSpPr>
          <p:cNvPr id="125" name="Google Shape;125;p3"/>
          <p:cNvGrpSpPr/>
          <p:nvPr/>
        </p:nvGrpSpPr>
        <p:grpSpPr>
          <a:xfrm>
            <a:off x="3042912" y="1203546"/>
            <a:ext cx="3050349" cy="3162316"/>
            <a:chOff x="1813350" y="1651625"/>
            <a:chExt cx="552439" cy="571775"/>
          </a:xfrm>
        </p:grpSpPr>
        <p:sp>
          <p:nvSpPr>
            <p:cNvPr id="126" name="Google Shape;126;p3"/>
            <p:cNvSpPr/>
            <p:nvPr/>
          </p:nvSpPr>
          <p:spPr>
            <a:xfrm>
              <a:off x="2093189"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3"/>
            <p:cNvSpPr/>
            <p:nvPr/>
          </p:nvSpPr>
          <p:spPr>
            <a:xfrm>
              <a:off x="1813350" y="1967151"/>
              <a:ext cx="244353" cy="246118"/>
            </a:xfrm>
            <a:custGeom>
              <a:rect b="b" l="l" r="r" t="t"/>
              <a:pathLst>
                <a:path extrusionOk="0" h="9343" w="9276">
                  <a:moveTo>
                    <a:pt x="0" y="1"/>
                  </a:moveTo>
                  <a:cubicBezTo>
                    <a:pt x="465" y="4930"/>
                    <a:pt x="4350" y="8842"/>
                    <a:pt x="9275" y="9343"/>
                  </a:cubicBezTo>
                  <a:lnTo>
                    <a:pt x="9275"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3"/>
            <p:cNvSpPr/>
            <p:nvPr/>
          </p:nvSpPr>
          <p:spPr>
            <a:xfrm>
              <a:off x="2093189" y="1967150"/>
              <a:ext cx="244350" cy="256250"/>
            </a:xfrm>
            <a:custGeom>
              <a:rect b="b" l="l" r="r" t="t"/>
              <a:pathLst>
                <a:path extrusionOk="0" h="10250" w="9774">
                  <a:moveTo>
                    <a:pt x="0" y="1"/>
                  </a:moveTo>
                  <a:lnTo>
                    <a:pt x="0" y="10249"/>
                  </a:lnTo>
                  <a:cubicBezTo>
                    <a:pt x="5200" y="9514"/>
                    <a:pt x="9280" y="5280"/>
                    <a:pt x="977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3"/>
            <p:cNvSpPr/>
            <p:nvPr/>
          </p:nvSpPr>
          <p:spPr>
            <a:xfrm>
              <a:off x="1833944" y="1712621"/>
              <a:ext cx="223759" cy="226959"/>
            </a:xfrm>
            <a:custGeom>
              <a:rect b="b" l="l" r="r" t="t"/>
              <a:pathLst>
                <a:path extrusionOk="0" h="8371" w="8253">
                  <a:moveTo>
                    <a:pt x="8252" y="1"/>
                  </a:moveTo>
                  <a:cubicBezTo>
                    <a:pt x="3865" y="441"/>
                    <a:pt x="383" y="3959"/>
                    <a:pt x="1" y="8371"/>
                  </a:cubicBezTo>
                  <a:lnTo>
                    <a:pt x="8252" y="8371"/>
                  </a:lnTo>
                  <a:lnTo>
                    <a:pt x="825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0" name="Google Shape;130;p3"/>
          <p:cNvSpPr txBox="1"/>
          <p:nvPr>
            <p:ph type="title"/>
          </p:nvPr>
        </p:nvSpPr>
        <p:spPr>
          <a:xfrm>
            <a:off x="2360100" y="351990"/>
            <a:ext cx="4423800" cy="373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Introduction</a:t>
            </a:r>
            <a:endParaRPr/>
          </a:p>
        </p:txBody>
      </p:sp>
      <p:sp>
        <p:nvSpPr>
          <p:cNvPr id="131" name="Google Shape;131;p3"/>
          <p:cNvSpPr/>
          <p:nvPr/>
        </p:nvSpPr>
        <p:spPr>
          <a:xfrm>
            <a:off x="3944407" y="2157015"/>
            <a:ext cx="1255200" cy="1255200"/>
          </a:xfrm>
          <a:prstGeom prst="ellipse">
            <a:avLst/>
          </a:prstGeom>
          <a:solidFill>
            <a:schemeClr val="lt1"/>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2" name="Google Shape;132;p3"/>
          <p:cNvGrpSpPr/>
          <p:nvPr/>
        </p:nvGrpSpPr>
        <p:grpSpPr>
          <a:xfrm>
            <a:off x="4175868" y="2423394"/>
            <a:ext cx="784434" cy="724116"/>
            <a:chOff x="2403850" y="1724800"/>
            <a:chExt cx="2829850" cy="2612250"/>
          </a:xfrm>
        </p:grpSpPr>
        <p:sp>
          <p:nvSpPr>
            <p:cNvPr id="133" name="Google Shape;133;p3"/>
            <p:cNvSpPr/>
            <p:nvPr/>
          </p:nvSpPr>
          <p:spPr>
            <a:xfrm>
              <a:off x="5167600" y="2854050"/>
              <a:ext cx="19075" cy="29800"/>
            </a:xfrm>
            <a:custGeom>
              <a:rect b="b" l="l" r="r" t="t"/>
              <a:pathLst>
                <a:path extrusionOk="0" h="1192" w="763">
                  <a:moveTo>
                    <a:pt x="0" y="1"/>
                  </a:moveTo>
                  <a:lnTo>
                    <a:pt x="453" y="1191"/>
                  </a:lnTo>
                  <a:cubicBezTo>
                    <a:pt x="358" y="774"/>
                    <a:pt x="762" y="167"/>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3"/>
            <p:cNvSpPr/>
            <p:nvPr/>
          </p:nvSpPr>
          <p:spPr>
            <a:xfrm>
              <a:off x="2403850" y="1724800"/>
              <a:ext cx="2829850" cy="2260925"/>
            </a:xfrm>
            <a:custGeom>
              <a:rect b="b" l="l" r="r" t="t"/>
              <a:pathLst>
                <a:path extrusionOk="0" h="90437" w="113194">
                  <a:moveTo>
                    <a:pt x="53778" y="0"/>
                  </a:moveTo>
                  <a:cubicBezTo>
                    <a:pt x="52431" y="0"/>
                    <a:pt x="51257" y="759"/>
                    <a:pt x="50269" y="2284"/>
                  </a:cubicBezTo>
                  <a:cubicBezTo>
                    <a:pt x="48721" y="4678"/>
                    <a:pt x="47221" y="7106"/>
                    <a:pt x="45697" y="9511"/>
                  </a:cubicBezTo>
                  <a:cubicBezTo>
                    <a:pt x="45185" y="10333"/>
                    <a:pt x="44697" y="11190"/>
                    <a:pt x="44149" y="11988"/>
                  </a:cubicBezTo>
                  <a:cubicBezTo>
                    <a:pt x="43809" y="12479"/>
                    <a:pt x="43439" y="12720"/>
                    <a:pt x="43059" y="12720"/>
                  </a:cubicBezTo>
                  <a:cubicBezTo>
                    <a:pt x="42694" y="12720"/>
                    <a:pt x="42321" y="12497"/>
                    <a:pt x="41959" y="12059"/>
                  </a:cubicBezTo>
                  <a:cubicBezTo>
                    <a:pt x="41697" y="11726"/>
                    <a:pt x="41435" y="11393"/>
                    <a:pt x="41173" y="11047"/>
                  </a:cubicBezTo>
                  <a:cubicBezTo>
                    <a:pt x="40625" y="9821"/>
                    <a:pt x="39613" y="9202"/>
                    <a:pt x="38339" y="8928"/>
                  </a:cubicBezTo>
                  <a:cubicBezTo>
                    <a:pt x="37881" y="8938"/>
                    <a:pt x="37423" y="8981"/>
                    <a:pt x="36972" y="8981"/>
                  </a:cubicBezTo>
                  <a:cubicBezTo>
                    <a:pt x="36884" y="8981"/>
                    <a:pt x="36796" y="8980"/>
                    <a:pt x="36708" y="8976"/>
                  </a:cubicBezTo>
                  <a:cubicBezTo>
                    <a:pt x="36638" y="8972"/>
                    <a:pt x="36569" y="8970"/>
                    <a:pt x="36500" y="8970"/>
                  </a:cubicBezTo>
                  <a:cubicBezTo>
                    <a:pt x="35427" y="8970"/>
                    <a:pt x="34539" y="9405"/>
                    <a:pt x="33767" y="10166"/>
                  </a:cubicBezTo>
                  <a:cubicBezTo>
                    <a:pt x="30552" y="13298"/>
                    <a:pt x="27314" y="16417"/>
                    <a:pt x="24147" y="19596"/>
                  </a:cubicBezTo>
                  <a:cubicBezTo>
                    <a:pt x="23575" y="20168"/>
                    <a:pt x="23194" y="21001"/>
                    <a:pt x="22932" y="21787"/>
                  </a:cubicBezTo>
                  <a:cubicBezTo>
                    <a:pt x="22551" y="22965"/>
                    <a:pt x="22266" y="24192"/>
                    <a:pt x="22099" y="25418"/>
                  </a:cubicBezTo>
                  <a:cubicBezTo>
                    <a:pt x="21825" y="27502"/>
                    <a:pt x="21099" y="29228"/>
                    <a:pt x="19051" y="30121"/>
                  </a:cubicBezTo>
                  <a:lnTo>
                    <a:pt x="18598" y="30359"/>
                  </a:lnTo>
                  <a:cubicBezTo>
                    <a:pt x="18289" y="30514"/>
                    <a:pt x="17967" y="30657"/>
                    <a:pt x="17670" y="30835"/>
                  </a:cubicBezTo>
                  <a:cubicBezTo>
                    <a:pt x="14598" y="32621"/>
                    <a:pt x="11538" y="34407"/>
                    <a:pt x="8478" y="36193"/>
                  </a:cubicBezTo>
                  <a:cubicBezTo>
                    <a:pt x="6930" y="37134"/>
                    <a:pt x="5406" y="38098"/>
                    <a:pt x="3835" y="38967"/>
                  </a:cubicBezTo>
                  <a:cubicBezTo>
                    <a:pt x="2727" y="39598"/>
                    <a:pt x="2156" y="40444"/>
                    <a:pt x="1954" y="41730"/>
                  </a:cubicBezTo>
                  <a:cubicBezTo>
                    <a:pt x="1453" y="44861"/>
                    <a:pt x="834" y="47957"/>
                    <a:pt x="251" y="51064"/>
                  </a:cubicBezTo>
                  <a:cubicBezTo>
                    <a:pt x="251" y="52017"/>
                    <a:pt x="1" y="53029"/>
                    <a:pt x="751" y="53838"/>
                  </a:cubicBezTo>
                  <a:cubicBezTo>
                    <a:pt x="1834" y="55005"/>
                    <a:pt x="2930" y="56160"/>
                    <a:pt x="4013" y="57315"/>
                  </a:cubicBezTo>
                  <a:cubicBezTo>
                    <a:pt x="4251" y="57613"/>
                    <a:pt x="4478" y="57934"/>
                    <a:pt x="4740" y="58232"/>
                  </a:cubicBezTo>
                  <a:cubicBezTo>
                    <a:pt x="6073" y="59756"/>
                    <a:pt x="7407" y="61280"/>
                    <a:pt x="8752" y="62792"/>
                  </a:cubicBezTo>
                  <a:lnTo>
                    <a:pt x="10836" y="64923"/>
                  </a:lnTo>
                  <a:lnTo>
                    <a:pt x="11300" y="66816"/>
                  </a:lnTo>
                  <a:cubicBezTo>
                    <a:pt x="10978" y="68495"/>
                    <a:pt x="10621" y="70186"/>
                    <a:pt x="10347" y="71876"/>
                  </a:cubicBezTo>
                  <a:cubicBezTo>
                    <a:pt x="10050" y="73698"/>
                    <a:pt x="10657" y="75091"/>
                    <a:pt x="12348" y="75972"/>
                  </a:cubicBezTo>
                  <a:cubicBezTo>
                    <a:pt x="13026" y="76329"/>
                    <a:pt x="13669" y="76794"/>
                    <a:pt x="14336" y="77198"/>
                  </a:cubicBezTo>
                  <a:lnTo>
                    <a:pt x="15741" y="77877"/>
                  </a:lnTo>
                  <a:cubicBezTo>
                    <a:pt x="16831" y="78686"/>
                    <a:pt x="17815" y="79092"/>
                    <a:pt x="18716" y="79092"/>
                  </a:cubicBezTo>
                  <a:cubicBezTo>
                    <a:pt x="19951" y="79092"/>
                    <a:pt x="21031" y="78329"/>
                    <a:pt x="22016" y="76794"/>
                  </a:cubicBezTo>
                  <a:cubicBezTo>
                    <a:pt x="22742" y="75686"/>
                    <a:pt x="23468" y="74579"/>
                    <a:pt x="24159" y="73436"/>
                  </a:cubicBezTo>
                  <a:cubicBezTo>
                    <a:pt x="24460" y="72946"/>
                    <a:pt x="24792" y="72724"/>
                    <a:pt x="25283" y="72724"/>
                  </a:cubicBezTo>
                  <a:cubicBezTo>
                    <a:pt x="25413" y="72724"/>
                    <a:pt x="25553" y="72739"/>
                    <a:pt x="25706" y="72769"/>
                  </a:cubicBezTo>
                  <a:cubicBezTo>
                    <a:pt x="27242" y="73067"/>
                    <a:pt x="28790" y="73234"/>
                    <a:pt x="30338" y="73448"/>
                  </a:cubicBezTo>
                  <a:lnTo>
                    <a:pt x="31969" y="73853"/>
                  </a:lnTo>
                  <a:cubicBezTo>
                    <a:pt x="31987" y="73853"/>
                    <a:pt x="32004" y="73853"/>
                    <a:pt x="32022" y="73853"/>
                  </a:cubicBezTo>
                  <a:cubicBezTo>
                    <a:pt x="33452" y="73853"/>
                    <a:pt x="34694" y="73374"/>
                    <a:pt x="35505" y="72186"/>
                  </a:cubicBezTo>
                  <a:cubicBezTo>
                    <a:pt x="35970" y="71507"/>
                    <a:pt x="36255" y="70686"/>
                    <a:pt x="36470" y="69900"/>
                  </a:cubicBezTo>
                  <a:cubicBezTo>
                    <a:pt x="36636" y="69281"/>
                    <a:pt x="36875" y="68912"/>
                    <a:pt x="37506" y="68650"/>
                  </a:cubicBezTo>
                  <a:cubicBezTo>
                    <a:pt x="40839" y="67269"/>
                    <a:pt x="44137" y="65840"/>
                    <a:pt x="47447" y="64423"/>
                  </a:cubicBezTo>
                  <a:cubicBezTo>
                    <a:pt x="48221" y="64090"/>
                    <a:pt x="49007" y="63792"/>
                    <a:pt x="49745" y="63411"/>
                  </a:cubicBezTo>
                  <a:cubicBezTo>
                    <a:pt x="49996" y="63277"/>
                    <a:pt x="50220" y="63212"/>
                    <a:pt x="50424" y="63212"/>
                  </a:cubicBezTo>
                  <a:cubicBezTo>
                    <a:pt x="50784" y="63212"/>
                    <a:pt x="51084" y="63413"/>
                    <a:pt x="51364" y="63792"/>
                  </a:cubicBezTo>
                  <a:cubicBezTo>
                    <a:pt x="51710" y="64256"/>
                    <a:pt x="52079" y="64709"/>
                    <a:pt x="52436" y="65173"/>
                  </a:cubicBezTo>
                  <a:cubicBezTo>
                    <a:pt x="53508" y="66352"/>
                    <a:pt x="54579" y="67542"/>
                    <a:pt x="55651" y="68721"/>
                  </a:cubicBezTo>
                  <a:cubicBezTo>
                    <a:pt x="56651" y="69912"/>
                    <a:pt x="57580" y="71186"/>
                    <a:pt x="58675" y="72293"/>
                  </a:cubicBezTo>
                  <a:cubicBezTo>
                    <a:pt x="59582" y="73234"/>
                    <a:pt x="60784" y="73595"/>
                    <a:pt x="62073" y="73595"/>
                  </a:cubicBezTo>
                  <a:cubicBezTo>
                    <a:pt x="62154" y="73595"/>
                    <a:pt x="62236" y="73594"/>
                    <a:pt x="62318" y="73591"/>
                  </a:cubicBezTo>
                  <a:cubicBezTo>
                    <a:pt x="62830" y="73412"/>
                    <a:pt x="63330" y="73210"/>
                    <a:pt x="63806" y="72984"/>
                  </a:cubicBezTo>
                  <a:cubicBezTo>
                    <a:pt x="64659" y="72538"/>
                    <a:pt x="65120" y="72294"/>
                    <a:pt x="65497" y="72294"/>
                  </a:cubicBezTo>
                  <a:cubicBezTo>
                    <a:pt x="65947" y="72294"/>
                    <a:pt x="66277" y="72642"/>
                    <a:pt x="67009" y="73412"/>
                  </a:cubicBezTo>
                  <a:lnTo>
                    <a:pt x="66997" y="73412"/>
                  </a:lnTo>
                  <a:lnTo>
                    <a:pt x="67497" y="74091"/>
                  </a:lnTo>
                  <a:lnTo>
                    <a:pt x="67497" y="74103"/>
                  </a:lnTo>
                  <a:lnTo>
                    <a:pt x="67712" y="74353"/>
                  </a:lnTo>
                  <a:lnTo>
                    <a:pt x="67700" y="74341"/>
                  </a:lnTo>
                  <a:lnTo>
                    <a:pt x="67700" y="74341"/>
                  </a:lnTo>
                  <a:cubicBezTo>
                    <a:pt x="67783" y="74448"/>
                    <a:pt x="67855" y="74543"/>
                    <a:pt x="67926" y="74650"/>
                  </a:cubicBezTo>
                  <a:cubicBezTo>
                    <a:pt x="68069" y="74877"/>
                    <a:pt x="68188" y="75127"/>
                    <a:pt x="68355" y="75341"/>
                  </a:cubicBezTo>
                  <a:cubicBezTo>
                    <a:pt x="69950" y="77496"/>
                    <a:pt x="71546" y="79651"/>
                    <a:pt x="73153" y="81794"/>
                  </a:cubicBezTo>
                  <a:cubicBezTo>
                    <a:pt x="74117" y="83009"/>
                    <a:pt x="75165" y="84163"/>
                    <a:pt x="76046" y="85426"/>
                  </a:cubicBezTo>
                  <a:cubicBezTo>
                    <a:pt x="77070" y="86890"/>
                    <a:pt x="78511" y="87485"/>
                    <a:pt x="80178" y="87747"/>
                  </a:cubicBezTo>
                  <a:lnTo>
                    <a:pt x="84190" y="89105"/>
                  </a:lnTo>
                  <a:lnTo>
                    <a:pt x="84666" y="89212"/>
                  </a:lnTo>
                  <a:lnTo>
                    <a:pt x="84988" y="89355"/>
                  </a:lnTo>
                  <a:cubicBezTo>
                    <a:pt x="85928" y="89605"/>
                    <a:pt x="86881" y="89783"/>
                    <a:pt x="87798" y="90105"/>
                  </a:cubicBezTo>
                  <a:cubicBezTo>
                    <a:pt x="88433" y="90320"/>
                    <a:pt x="89059" y="90437"/>
                    <a:pt x="89683" y="90437"/>
                  </a:cubicBezTo>
                  <a:cubicBezTo>
                    <a:pt x="90300" y="90437"/>
                    <a:pt x="90915" y="90323"/>
                    <a:pt x="91536" y="90081"/>
                  </a:cubicBezTo>
                  <a:cubicBezTo>
                    <a:pt x="92417" y="89736"/>
                    <a:pt x="93346" y="89486"/>
                    <a:pt x="94227" y="89152"/>
                  </a:cubicBezTo>
                  <a:cubicBezTo>
                    <a:pt x="96311" y="88354"/>
                    <a:pt x="98632" y="88093"/>
                    <a:pt x="100394" y="86545"/>
                  </a:cubicBezTo>
                  <a:lnTo>
                    <a:pt x="100394" y="86557"/>
                  </a:lnTo>
                  <a:lnTo>
                    <a:pt x="100633" y="86259"/>
                  </a:lnTo>
                  <a:cubicBezTo>
                    <a:pt x="102680" y="82306"/>
                    <a:pt x="104740" y="78365"/>
                    <a:pt x="106764" y="74400"/>
                  </a:cubicBezTo>
                  <a:cubicBezTo>
                    <a:pt x="107693" y="72603"/>
                    <a:pt x="108562" y="70769"/>
                    <a:pt x="109455" y="68947"/>
                  </a:cubicBezTo>
                  <a:lnTo>
                    <a:pt x="110277" y="67721"/>
                  </a:lnTo>
                  <a:lnTo>
                    <a:pt x="110777" y="66816"/>
                  </a:lnTo>
                  <a:lnTo>
                    <a:pt x="111003" y="66352"/>
                  </a:lnTo>
                  <a:lnTo>
                    <a:pt x="111253" y="65876"/>
                  </a:lnTo>
                  <a:cubicBezTo>
                    <a:pt x="111312" y="65780"/>
                    <a:pt x="111384" y="65673"/>
                    <a:pt x="111443" y="65578"/>
                  </a:cubicBezTo>
                  <a:cubicBezTo>
                    <a:pt x="111539" y="65352"/>
                    <a:pt x="111634" y="65137"/>
                    <a:pt x="111729" y="64923"/>
                  </a:cubicBezTo>
                  <a:cubicBezTo>
                    <a:pt x="111789" y="64828"/>
                    <a:pt x="111848" y="64721"/>
                    <a:pt x="111920" y="64625"/>
                  </a:cubicBezTo>
                  <a:cubicBezTo>
                    <a:pt x="112336" y="63697"/>
                    <a:pt x="112753" y="62768"/>
                    <a:pt x="113170" y="61851"/>
                  </a:cubicBezTo>
                  <a:cubicBezTo>
                    <a:pt x="113182" y="61315"/>
                    <a:pt x="113194" y="60780"/>
                    <a:pt x="113194" y="60244"/>
                  </a:cubicBezTo>
                  <a:cubicBezTo>
                    <a:pt x="113170" y="59744"/>
                    <a:pt x="113134" y="59232"/>
                    <a:pt x="113086" y="58708"/>
                  </a:cubicBezTo>
                  <a:lnTo>
                    <a:pt x="112908" y="58351"/>
                  </a:lnTo>
                  <a:cubicBezTo>
                    <a:pt x="112896" y="58136"/>
                    <a:pt x="112872" y="57922"/>
                    <a:pt x="112860" y="57708"/>
                  </a:cubicBezTo>
                  <a:cubicBezTo>
                    <a:pt x="112801" y="57529"/>
                    <a:pt x="112753" y="57363"/>
                    <a:pt x="112694" y="57184"/>
                  </a:cubicBezTo>
                  <a:cubicBezTo>
                    <a:pt x="112539" y="56839"/>
                    <a:pt x="112324" y="56505"/>
                    <a:pt x="112277" y="56136"/>
                  </a:cubicBezTo>
                  <a:cubicBezTo>
                    <a:pt x="112158" y="55196"/>
                    <a:pt x="112146" y="54231"/>
                    <a:pt x="112015" y="53291"/>
                  </a:cubicBezTo>
                  <a:cubicBezTo>
                    <a:pt x="111705" y="50969"/>
                    <a:pt x="111348" y="48671"/>
                    <a:pt x="111003" y="46361"/>
                  </a:cubicBezTo>
                  <a:lnTo>
                    <a:pt x="110550" y="45171"/>
                  </a:lnTo>
                  <a:cubicBezTo>
                    <a:pt x="110455" y="45016"/>
                    <a:pt x="110360" y="44873"/>
                    <a:pt x="110265" y="44718"/>
                  </a:cubicBezTo>
                  <a:lnTo>
                    <a:pt x="110062" y="44492"/>
                  </a:lnTo>
                  <a:lnTo>
                    <a:pt x="106776" y="40741"/>
                  </a:lnTo>
                  <a:lnTo>
                    <a:pt x="106550" y="40468"/>
                  </a:lnTo>
                  <a:lnTo>
                    <a:pt x="106324" y="40218"/>
                  </a:lnTo>
                  <a:cubicBezTo>
                    <a:pt x="105728" y="39456"/>
                    <a:pt x="105145" y="38670"/>
                    <a:pt x="104538" y="37920"/>
                  </a:cubicBezTo>
                  <a:cubicBezTo>
                    <a:pt x="103145" y="36181"/>
                    <a:pt x="101752" y="34455"/>
                    <a:pt x="100359" y="32729"/>
                  </a:cubicBezTo>
                  <a:cubicBezTo>
                    <a:pt x="98525" y="30514"/>
                    <a:pt x="96692" y="28288"/>
                    <a:pt x="94858" y="26061"/>
                  </a:cubicBezTo>
                  <a:cubicBezTo>
                    <a:pt x="94703" y="25871"/>
                    <a:pt x="94608" y="25656"/>
                    <a:pt x="94584" y="25418"/>
                  </a:cubicBezTo>
                  <a:cubicBezTo>
                    <a:pt x="94251" y="22763"/>
                    <a:pt x="93941" y="20096"/>
                    <a:pt x="93620" y="17429"/>
                  </a:cubicBezTo>
                  <a:cubicBezTo>
                    <a:pt x="93524" y="16739"/>
                    <a:pt x="93441" y="16048"/>
                    <a:pt x="93334" y="15369"/>
                  </a:cubicBezTo>
                  <a:cubicBezTo>
                    <a:pt x="93155" y="14286"/>
                    <a:pt x="93132" y="13119"/>
                    <a:pt x="91989" y="12476"/>
                  </a:cubicBezTo>
                  <a:lnTo>
                    <a:pt x="90322" y="11774"/>
                  </a:lnTo>
                  <a:lnTo>
                    <a:pt x="88893" y="11274"/>
                  </a:lnTo>
                  <a:lnTo>
                    <a:pt x="88798" y="11285"/>
                  </a:lnTo>
                  <a:cubicBezTo>
                    <a:pt x="88000" y="10500"/>
                    <a:pt x="87869" y="9464"/>
                    <a:pt x="87702" y="8416"/>
                  </a:cubicBezTo>
                  <a:cubicBezTo>
                    <a:pt x="87417" y="6618"/>
                    <a:pt x="87524" y="4725"/>
                    <a:pt x="86547" y="3082"/>
                  </a:cubicBezTo>
                  <a:cubicBezTo>
                    <a:pt x="85782" y="2436"/>
                    <a:pt x="84968" y="1956"/>
                    <a:pt x="84082" y="1956"/>
                  </a:cubicBezTo>
                  <a:cubicBezTo>
                    <a:pt x="83644" y="1956"/>
                    <a:pt x="83189" y="2073"/>
                    <a:pt x="82714" y="2344"/>
                  </a:cubicBezTo>
                  <a:cubicBezTo>
                    <a:pt x="81356" y="3118"/>
                    <a:pt x="80666" y="4308"/>
                    <a:pt x="80642" y="5904"/>
                  </a:cubicBezTo>
                  <a:cubicBezTo>
                    <a:pt x="80594" y="8940"/>
                    <a:pt x="80475" y="11976"/>
                    <a:pt x="80440" y="15012"/>
                  </a:cubicBezTo>
                  <a:cubicBezTo>
                    <a:pt x="80404" y="18048"/>
                    <a:pt x="80428" y="18036"/>
                    <a:pt x="77773" y="19477"/>
                  </a:cubicBezTo>
                  <a:cubicBezTo>
                    <a:pt x="77381" y="19693"/>
                    <a:pt x="77007" y="19806"/>
                    <a:pt x="76635" y="19806"/>
                  </a:cubicBezTo>
                  <a:cubicBezTo>
                    <a:pt x="76248" y="19806"/>
                    <a:pt x="75863" y="19684"/>
                    <a:pt x="75463" y="19429"/>
                  </a:cubicBezTo>
                  <a:cubicBezTo>
                    <a:pt x="74486" y="18810"/>
                    <a:pt x="73451" y="18263"/>
                    <a:pt x="72439" y="17691"/>
                  </a:cubicBezTo>
                  <a:cubicBezTo>
                    <a:pt x="72379" y="17667"/>
                    <a:pt x="72308" y="17655"/>
                    <a:pt x="72236" y="17643"/>
                  </a:cubicBezTo>
                  <a:lnTo>
                    <a:pt x="70129" y="16203"/>
                  </a:lnTo>
                  <a:lnTo>
                    <a:pt x="70129" y="16227"/>
                  </a:lnTo>
                  <a:lnTo>
                    <a:pt x="68236" y="15012"/>
                  </a:lnTo>
                  <a:lnTo>
                    <a:pt x="67545" y="14357"/>
                  </a:lnTo>
                  <a:lnTo>
                    <a:pt x="68224" y="12738"/>
                  </a:lnTo>
                  <a:lnTo>
                    <a:pt x="68450" y="12500"/>
                  </a:lnTo>
                  <a:lnTo>
                    <a:pt x="71069" y="9690"/>
                  </a:lnTo>
                  <a:lnTo>
                    <a:pt x="71510" y="9214"/>
                  </a:lnTo>
                  <a:lnTo>
                    <a:pt x="73391" y="6844"/>
                  </a:lnTo>
                  <a:cubicBezTo>
                    <a:pt x="74034" y="5285"/>
                    <a:pt x="73629" y="3904"/>
                    <a:pt x="72677" y="2618"/>
                  </a:cubicBezTo>
                  <a:cubicBezTo>
                    <a:pt x="71843" y="2225"/>
                    <a:pt x="71034" y="1570"/>
                    <a:pt x="70188" y="1499"/>
                  </a:cubicBezTo>
                  <a:cubicBezTo>
                    <a:pt x="69658" y="1451"/>
                    <a:pt x="69124" y="1434"/>
                    <a:pt x="68589" y="1434"/>
                  </a:cubicBezTo>
                  <a:cubicBezTo>
                    <a:pt x="67382" y="1434"/>
                    <a:pt x="66166" y="1521"/>
                    <a:pt x="64961" y="1546"/>
                  </a:cubicBezTo>
                  <a:lnTo>
                    <a:pt x="57853" y="1689"/>
                  </a:lnTo>
                  <a:lnTo>
                    <a:pt x="57389" y="1356"/>
                  </a:lnTo>
                  <a:cubicBezTo>
                    <a:pt x="57115" y="1213"/>
                    <a:pt x="56829" y="1082"/>
                    <a:pt x="56567" y="927"/>
                  </a:cubicBezTo>
                  <a:cubicBezTo>
                    <a:pt x="55570" y="310"/>
                    <a:pt x="54639" y="0"/>
                    <a:pt x="537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3"/>
            <p:cNvSpPr/>
            <p:nvPr/>
          </p:nvSpPr>
          <p:spPr>
            <a:xfrm>
              <a:off x="4444000" y="4063675"/>
              <a:ext cx="356325" cy="273375"/>
            </a:xfrm>
            <a:custGeom>
              <a:rect b="b" l="l" r="r" t="t"/>
              <a:pathLst>
                <a:path extrusionOk="0" h="10935" w="14253">
                  <a:moveTo>
                    <a:pt x="10778" y="0"/>
                  </a:moveTo>
                  <a:cubicBezTo>
                    <a:pt x="10018" y="0"/>
                    <a:pt x="9245" y="369"/>
                    <a:pt x="8537" y="1122"/>
                  </a:cubicBezTo>
                  <a:cubicBezTo>
                    <a:pt x="8081" y="1606"/>
                    <a:pt x="7587" y="1792"/>
                    <a:pt x="7088" y="1792"/>
                  </a:cubicBezTo>
                  <a:cubicBezTo>
                    <a:pt x="6752" y="1792"/>
                    <a:pt x="6415" y="1708"/>
                    <a:pt x="6084" y="1574"/>
                  </a:cubicBezTo>
                  <a:cubicBezTo>
                    <a:pt x="5679" y="1407"/>
                    <a:pt x="5250" y="1324"/>
                    <a:pt x="4822" y="1324"/>
                  </a:cubicBezTo>
                  <a:cubicBezTo>
                    <a:pt x="4245" y="1324"/>
                    <a:pt x="3669" y="1475"/>
                    <a:pt x="3155" y="1777"/>
                  </a:cubicBezTo>
                  <a:cubicBezTo>
                    <a:pt x="834" y="3027"/>
                    <a:pt x="0" y="5741"/>
                    <a:pt x="1905" y="7753"/>
                  </a:cubicBezTo>
                  <a:cubicBezTo>
                    <a:pt x="2715" y="8623"/>
                    <a:pt x="3751" y="9301"/>
                    <a:pt x="4727" y="10004"/>
                  </a:cubicBezTo>
                  <a:cubicBezTo>
                    <a:pt x="5561" y="10620"/>
                    <a:pt x="6457" y="10934"/>
                    <a:pt x="7404" y="10934"/>
                  </a:cubicBezTo>
                  <a:cubicBezTo>
                    <a:pt x="7903" y="10934"/>
                    <a:pt x="8416" y="10847"/>
                    <a:pt x="8942" y="10670"/>
                  </a:cubicBezTo>
                  <a:cubicBezTo>
                    <a:pt x="9954" y="9670"/>
                    <a:pt x="10966" y="8670"/>
                    <a:pt x="11990" y="7682"/>
                  </a:cubicBezTo>
                  <a:cubicBezTo>
                    <a:pt x="13645" y="6087"/>
                    <a:pt x="14252" y="4205"/>
                    <a:pt x="13609" y="1967"/>
                  </a:cubicBezTo>
                  <a:cubicBezTo>
                    <a:pt x="13466" y="1777"/>
                    <a:pt x="13335" y="1586"/>
                    <a:pt x="13204" y="1407"/>
                  </a:cubicBezTo>
                  <a:cubicBezTo>
                    <a:pt x="12489" y="477"/>
                    <a:pt x="11642" y="0"/>
                    <a:pt x="107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6" name="Google Shape;136;p3"/>
          <p:cNvGrpSpPr/>
          <p:nvPr/>
        </p:nvGrpSpPr>
        <p:grpSpPr>
          <a:xfrm>
            <a:off x="890725" y="1646020"/>
            <a:ext cx="1979100" cy="775074"/>
            <a:chOff x="814525" y="1677500"/>
            <a:chExt cx="1979100" cy="775074"/>
          </a:xfrm>
        </p:grpSpPr>
        <p:sp>
          <p:nvSpPr>
            <p:cNvPr id="137" name="Google Shape;137;p3"/>
            <p:cNvSpPr txBox="1"/>
            <p:nvPr/>
          </p:nvSpPr>
          <p:spPr>
            <a:xfrm>
              <a:off x="814525" y="1968100"/>
              <a:ext cx="1979100" cy="484474"/>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Roboto"/>
                  <a:ea typeface="Roboto"/>
                  <a:cs typeface="Roboto"/>
                  <a:sym typeface="Roboto"/>
                </a:rPr>
                <a:t>Data science is becoming more and more important now and in the future.</a:t>
              </a:r>
              <a:endParaRPr b="0" i="0" sz="1200" u="none" cap="none" strike="noStrike">
                <a:solidFill>
                  <a:srgbClr val="000000"/>
                </a:solidFill>
                <a:latin typeface="Roboto"/>
                <a:ea typeface="Roboto"/>
                <a:cs typeface="Roboto"/>
                <a:sym typeface="Roboto"/>
              </a:endParaRPr>
            </a:p>
          </p:txBody>
        </p:sp>
        <p:sp>
          <p:nvSpPr>
            <p:cNvPr id="138" name="Google Shape;138;p3"/>
            <p:cNvSpPr txBox="1"/>
            <p:nvPr/>
          </p:nvSpPr>
          <p:spPr>
            <a:xfrm>
              <a:off x="814525" y="1677500"/>
              <a:ext cx="1557000" cy="313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accent1"/>
                  </a:solidFill>
                  <a:latin typeface="Fira Sans Extra Condensed Medium"/>
                  <a:ea typeface="Fira Sans Extra Condensed Medium"/>
                  <a:cs typeface="Fira Sans Extra Condensed Medium"/>
                  <a:sym typeface="Fira Sans Extra Condensed Medium"/>
                </a:rPr>
                <a:t>Background</a:t>
              </a:r>
              <a:endParaRPr b="0" i="0" sz="18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grpSp>
      <p:grpSp>
        <p:nvGrpSpPr>
          <p:cNvPr id="139" name="Google Shape;139;p3"/>
          <p:cNvGrpSpPr/>
          <p:nvPr/>
        </p:nvGrpSpPr>
        <p:grpSpPr>
          <a:xfrm>
            <a:off x="890725" y="3277471"/>
            <a:ext cx="1979100" cy="775074"/>
            <a:chOff x="924625" y="3325707"/>
            <a:chExt cx="1979100" cy="775074"/>
          </a:xfrm>
        </p:grpSpPr>
        <p:sp>
          <p:nvSpPr>
            <p:cNvPr id="140" name="Google Shape;140;p3"/>
            <p:cNvSpPr txBox="1"/>
            <p:nvPr/>
          </p:nvSpPr>
          <p:spPr>
            <a:xfrm>
              <a:off x="924625" y="3616307"/>
              <a:ext cx="1979100" cy="484474"/>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Roboto"/>
                  <a:ea typeface="Roboto"/>
                  <a:cs typeface="Roboto"/>
                  <a:sym typeface="Roboto"/>
                </a:rPr>
                <a:t>More and more businesses need data science jobs.</a:t>
              </a:r>
              <a:endParaRPr b="0" i="0" sz="1200" u="none" cap="none" strike="noStrike">
                <a:solidFill>
                  <a:srgbClr val="000000"/>
                </a:solidFill>
                <a:latin typeface="Roboto"/>
                <a:ea typeface="Roboto"/>
                <a:cs typeface="Roboto"/>
                <a:sym typeface="Roboto"/>
              </a:endParaRPr>
            </a:p>
          </p:txBody>
        </p:sp>
        <p:sp>
          <p:nvSpPr>
            <p:cNvPr id="141" name="Google Shape;141;p3"/>
            <p:cNvSpPr txBox="1"/>
            <p:nvPr/>
          </p:nvSpPr>
          <p:spPr>
            <a:xfrm>
              <a:off x="924625" y="3325707"/>
              <a:ext cx="1557000" cy="313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accent6"/>
                  </a:solidFill>
                  <a:latin typeface="Fira Sans Extra Condensed Medium"/>
                  <a:ea typeface="Fira Sans Extra Condensed Medium"/>
                  <a:cs typeface="Fira Sans Extra Condensed Medium"/>
                  <a:sym typeface="Fira Sans Extra Condensed Medium"/>
                </a:rPr>
                <a:t>Employer</a:t>
              </a:r>
              <a:endParaRPr b="0" i="0" sz="1800" u="none" cap="none" strike="noStrike">
                <a:solidFill>
                  <a:schemeClr val="accent6"/>
                </a:solidFill>
                <a:latin typeface="Fira Sans Extra Condensed Medium"/>
                <a:ea typeface="Fira Sans Extra Condensed Medium"/>
                <a:cs typeface="Fira Sans Extra Condensed Medium"/>
                <a:sym typeface="Fira Sans Extra Condensed Medium"/>
              </a:endParaRPr>
            </a:p>
          </p:txBody>
        </p:sp>
      </p:grpSp>
      <p:grpSp>
        <p:nvGrpSpPr>
          <p:cNvPr id="142" name="Google Shape;142;p3"/>
          <p:cNvGrpSpPr/>
          <p:nvPr/>
        </p:nvGrpSpPr>
        <p:grpSpPr>
          <a:xfrm>
            <a:off x="6266325" y="1646020"/>
            <a:ext cx="1979100" cy="775074"/>
            <a:chOff x="6342525" y="1689863"/>
            <a:chExt cx="1979100" cy="775074"/>
          </a:xfrm>
        </p:grpSpPr>
        <p:sp>
          <p:nvSpPr>
            <p:cNvPr id="143" name="Google Shape;143;p3"/>
            <p:cNvSpPr txBox="1"/>
            <p:nvPr/>
          </p:nvSpPr>
          <p:spPr>
            <a:xfrm>
              <a:off x="6342525" y="1980463"/>
              <a:ext cx="1979100" cy="484474"/>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Roboto"/>
                  <a:ea typeface="Roboto"/>
                  <a:cs typeface="Roboto"/>
                  <a:sym typeface="Roboto"/>
                </a:rPr>
                <a:t>More and more students choose to study data science</a:t>
              </a:r>
              <a:endParaRPr b="0" i="0" sz="1200" u="none" cap="none" strike="noStrike">
                <a:solidFill>
                  <a:srgbClr val="000000"/>
                </a:solidFill>
                <a:latin typeface="Roboto"/>
                <a:ea typeface="Roboto"/>
                <a:cs typeface="Roboto"/>
                <a:sym typeface="Roboto"/>
              </a:endParaRPr>
            </a:p>
          </p:txBody>
        </p:sp>
        <p:sp>
          <p:nvSpPr>
            <p:cNvPr id="144" name="Google Shape;144;p3"/>
            <p:cNvSpPr txBox="1"/>
            <p:nvPr/>
          </p:nvSpPr>
          <p:spPr>
            <a:xfrm>
              <a:off x="6764625" y="1689863"/>
              <a:ext cx="1557000" cy="313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800"/>
                <a:buFont typeface="Arial"/>
                <a:buNone/>
              </a:pPr>
              <a:r>
                <a:rPr b="0" i="0" lang="en" sz="1800" u="none" cap="none" strike="noStrike">
                  <a:solidFill>
                    <a:schemeClr val="accent3"/>
                  </a:solidFill>
                  <a:latin typeface="Fira Sans Extra Condensed Medium"/>
                  <a:ea typeface="Fira Sans Extra Condensed Medium"/>
                  <a:cs typeface="Fira Sans Extra Condensed Medium"/>
                  <a:sym typeface="Fira Sans Extra Condensed Medium"/>
                </a:rPr>
                <a:t>Employee</a:t>
              </a:r>
              <a:endParaRPr b="0" i="0" sz="1800" u="none" cap="none" strike="noStrike">
                <a:solidFill>
                  <a:schemeClr val="accent3"/>
                </a:solidFill>
                <a:latin typeface="Fira Sans Extra Condensed Medium"/>
                <a:ea typeface="Fira Sans Extra Condensed Medium"/>
                <a:cs typeface="Fira Sans Extra Condensed Medium"/>
                <a:sym typeface="Fira Sans Extra Condensed Medium"/>
              </a:endParaRPr>
            </a:p>
          </p:txBody>
        </p:sp>
      </p:grpSp>
      <p:grpSp>
        <p:nvGrpSpPr>
          <p:cNvPr id="145" name="Google Shape;145;p3"/>
          <p:cNvGrpSpPr/>
          <p:nvPr/>
        </p:nvGrpSpPr>
        <p:grpSpPr>
          <a:xfrm>
            <a:off x="6266325" y="3277464"/>
            <a:ext cx="1979100" cy="775080"/>
            <a:chOff x="6784200" y="3047125"/>
            <a:chExt cx="1979100" cy="775080"/>
          </a:xfrm>
        </p:grpSpPr>
        <p:sp>
          <p:nvSpPr>
            <p:cNvPr id="146" name="Google Shape;146;p3"/>
            <p:cNvSpPr txBox="1"/>
            <p:nvPr/>
          </p:nvSpPr>
          <p:spPr>
            <a:xfrm>
              <a:off x="6784200" y="3337725"/>
              <a:ext cx="1979100" cy="48448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Roboto"/>
                  <a:ea typeface="Roboto"/>
                  <a:cs typeface="Roboto"/>
                  <a:sym typeface="Roboto"/>
                </a:rPr>
                <a:t>More and more schools are offering data science programs</a:t>
              </a:r>
              <a:endParaRPr b="0" i="0" sz="1200" u="none" cap="none" strike="noStrike">
                <a:solidFill>
                  <a:srgbClr val="000000"/>
                </a:solidFill>
                <a:latin typeface="Roboto"/>
                <a:ea typeface="Roboto"/>
                <a:cs typeface="Roboto"/>
                <a:sym typeface="Roboto"/>
              </a:endParaRPr>
            </a:p>
          </p:txBody>
        </p:sp>
        <p:sp>
          <p:nvSpPr>
            <p:cNvPr id="147" name="Google Shape;147;p3"/>
            <p:cNvSpPr txBox="1"/>
            <p:nvPr/>
          </p:nvSpPr>
          <p:spPr>
            <a:xfrm>
              <a:off x="7206300" y="3047125"/>
              <a:ext cx="1557000" cy="313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800"/>
                <a:buFont typeface="Arial"/>
                <a:buNone/>
              </a:pPr>
              <a:r>
                <a:rPr b="0" i="0" lang="en" sz="1800" u="none" cap="none" strike="noStrike">
                  <a:solidFill>
                    <a:schemeClr val="accent4"/>
                  </a:solidFill>
                  <a:latin typeface="Fira Sans Extra Condensed Medium"/>
                  <a:ea typeface="Fira Sans Extra Condensed Medium"/>
                  <a:cs typeface="Fira Sans Extra Condensed Medium"/>
                  <a:sym typeface="Fira Sans Extra Condensed Medium"/>
                </a:rPr>
                <a:t>School</a:t>
              </a:r>
              <a:endParaRPr b="0" i="0" sz="1800" u="none" cap="none" strike="noStrike">
                <a:solidFill>
                  <a:schemeClr val="accent4"/>
                </a:solidFill>
                <a:latin typeface="Fira Sans Extra Condensed Medium"/>
                <a:ea typeface="Fira Sans Extra Condensed Medium"/>
                <a:cs typeface="Fira Sans Extra Condensed Medium"/>
                <a:sym typeface="Fira Sans Extra Condensed Medium"/>
              </a:endParaRPr>
            </a:p>
          </p:txBody>
        </p:sp>
      </p:grpSp>
      <p:sp>
        <p:nvSpPr>
          <p:cNvPr id="148" name="Google Shape;148;p3"/>
          <p:cNvSpPr/>
          <p:nvPr/>
        </p:nvSpPr>
        <p:spPr>
          <a:xfrm>
            <a:off x="817191" y="3409900"/>
            <a:ext cx="3292800" cy="724071"/>
          </a:xfrm>
          <a:custGeom>
            <a:rect b="b" l="l" r="r" t="t"/>
            <a:pathLst>
              <a:path extrusionOk="0" h="26438" w="131712">
                <a:moveTo>
                  <a:pt x="131712" y="26438"/>
                </a:moveTo>
                <a:lnTo>
                  <a:pt x="0" y="26438"/>
                </a:lnTo>
                <a:lnTo>
                  <a:pt x="0" y="0"/>
                </a:lnTo>
              </a:path>
            </a:pathLst>
          </a:custGeom>
          <a:noFill/>
          <a:ln cap="flat" cmpd="sng" w="19050">
            <a:solidFill>
              <a:schemeClr val="accent6"/>
            </a:solidFill>
            <a:prstDash val="solid"/>
            <a:round/>
            <a:headEnd len="sm" w="sm" type="none"/>
            <a:tailEnd len="med" w="med" type="oval"/>
          </a:ln>
        </p:spPr>
      </p:sp>
      <p:sp>
        <p:nvSpPr>
          <p:cNvPr id="149" name="Google Shape;149;p3"/>
          <p:cNvSpPr/>
          <p:nvPr/>
        </p:nvSpPr>
        <p:spPr>
          <a:xfrm>
            <a:off x="4909726" y="3363151"/>
            <a:ext cx="485821" cy="510344"/>
          </a:xfrm>
          <a:custGeom>
            <a:rect b="b" l="l" r="r" t="t"/>
            <a:pathLst>
              <a:path extrusionOk="0" h="12634" w="12635">
                <a:moveTo>
                  <a:pt x="6302" y="2741"/>
                </a:moveTo>
                <a:cubicBezTo>
                  <a:pt x="6774" y="2741"/>
                  <a:pt x="7152" y="3087"/>
                  <a:pt x="7152" y="3560"/>
                </a:cubicBezTo>
                <a:cubicBezTo>
                  <a:pt x="7152" y="4033"/>
                  <a:pt x="6774" y="4411"/>
                  <a:pt x="6302" y="4411"/>
                </a:cubicBezTo>
                <a:cubicBezTo>
                  <a:pt x="5861" y="4411"/>
                  <a:pt x="5483" y="4033"/>
                  <a:pt x="5483" y="3560"/>
                </a:cubicBezTo>
                <a:cubicBezTo>
                  <a:pt x="5483" y="3087"/>
                  <a:pt x="5829" y="2741"/>
                  <a:pt x="6302" y="2741"/>
                </a:cubicBezTo>
                <a:close/>
                <a:moveTo>
                  <a:pt x="11910" y="819"/>
                </a:moveTo>
                <a:lnTo>
                  <a:pt x="11910" y="5230"/>
                </a:lnTo>
                <a:lnTo>
                  <a:pt x="8161" y="5230"/>
                </a:lnTo>
                <a:cubicBezTo>
                  <a:pt x="7972" y="5041"/>
                  <a:pt x="7751" y="4820"/>
                  <a:pt x="7530" y="4726"/>
                </a:cubicBezTo>
                <a:cubicBezTo>
                  <a:pt x="7814" y="4411"/>
                  <a:pt x="8003" y="4001"/>
                  <a:pt x="8003" y="3560"/>
                </a:cubicBezTo>
                <a:cubicBezTo>
                  <a:pt x="8003" y="2678"/>
                  <a:pt x="7247" y="1922"/>
                  <a:pt x="6333" y="1922"/>
                </a:cubicBezTo>
                <a:cubicBezTo>
                  <a:pt x="5451" y="1922"/>
                  <a:pt x="4695" y="2678"/>
                  <a:pt x="4695" y="3560"/>
                </a:cubicBezTo>
                <a:cubicBezTo>
                  <a:pt x="4695" y="4001"/>
                  <a:pt x="4853" y="4411"/>
                  <a:pt x="5168" y="4726"/>
                </a:cubicBezTo>
                <a:cubicBezTo>
                  <a:pt x="4916" y="4820"/>
                  <a:pt x="4695" y="5041"/>
                  <a:pt x="4537" y="5230"/>
                </a:cubicBezTo>
                <a:lnTo>
                  <a:pt x="883" y="5230"/>
                </a:lnTo>
                <a:lnTo>
                  <a:pt x="883" y="819"/>
                </a:lnTo>
                <a:close/>
                <a:moveTo>
                  <a:pt x="6302" y="5230"/>
                </a:moveTo>
                <a:cubicBezTo>
                  <a:pt x="7215" y="5230"/>
                  <a:pt x="7972" y="5986"/>
                  <a:pt x="7972" y="6868"/>
                </a:cubicBezTo>
                <a:lnTo>
                  <a:pt x="4664" y="6868"/>
                </a:lnTo>
                <a:cubicBezTo>
                  <a:pt x="4664" y="5986"/>
                  <a:pt x="5388" y="5230"/>
                  <a:pt x="6302" y="5230"/>
                </a:cubicBezTo>
                <a:close/>
                <a:moveTo>
                  <a:pt x="8287" y="7719"/>
                </a:moveTo>
                <a:lnTo>
                  <a:pt x="7593" y="11846"/>
                </a:lnTo>
                <a:lnTo>
                  <a:pt x="5010" y="11846"/>
                </a:lnTo>
                <a:lnTo>
                  <a:pt x="4285" y="7719"/>
                </a:lnTo>
                <a:close/>
                <a:moveTo>
                  <a:pt x="410" y="0"/>
                </a:moveTo>
                <a:cubicBezTo>
                  <a:pt x="158" y="0"/>
                  <a:pt x="1" y="189"/>
                  <a:pt x="1" y="378"/>
                </a:cubicBezTo>
                <a:lnTo>
                  <a:pt x="1" y="5608"/>
                </a:lnTo>
                <a:cubicBezTo>
                  <a:pt x="1" y="5860"/>
                  <a:pt x="190" y="6017"/>
                  <a:pt x="410" y="6017"/>
                </a:cubicBezTo>
                <a:lnTo>
                  <a:pt x="3970" y="6017"/>
                </a:lnTo>
                <a:cubicBezTo>
                  <a:pt x="3907" y="6301"/>
                  <a:pt x="3813" y="6553"/>
                  <a:pt x="3813" y="6837"/>
                </a:cubicBezTo>
                <a:lnTo>
                  <a:pt x="2994" y="6837"/>
                </a:lnTo>
                <a:cubicBezTo>
                  <a:pt x="2773" y="6837"/>
                  <a:pt x="2616" y="7026"/>
                  <a:pt x="2616" y="7246"/>
                </a:cubicBezTo>
                <a:cubicBezTo>
                  <a:pt x="2616" y="7467"/>
                  <a:pt x="2805" y="7656"/>
                  <a:pt x="2994" y="7656"/>
                </a:cubicBezTo>
                <a:lnTo>
                  <a:pt x="3466" y="7656"/>
                </a:lnTo>
                <a:lnTo>
                  <a:pt x="4254" y="12255"/>
                </a:lnTo>
                <a:cubicBezTo>
                  <a:pt x="4285" y="12476"/>
                  <a:pt x="4443" y="12633"/>
                  <a:pt x="4664" y="12633"/>
                </a:cubicBezTo>
                <a:lnTo>
                  <a:pt x="7972" y="12633"/>
                </a:lnTo>
                <a:cubicBezTo>
                  <a:pt x="8161" y="12633"/>
                  <a:pt x="8350" y="12476"/>
                  <a:pt x="8350" y="12255"/>
                </a:cubicBezTo>
                <a:lnTo>
                  <a:pt x="9137" y="7656"/>
                </a:lnTo>
                <a:lnTo>
                  <a:pt x="9610" y="7656"/>
                </a:lnTo>
                <a:cubicBezTo>
                  <a:pt x="9862" y="7656"/>
                  <a:pt x="10019" y="7467"/>
                  <a:pt x="10019" y="7215"/>
                </a:cubicBezTo>
                <a:cubicBezTo>
                  <a:pt x="10019" y="6994"/>
                  <a:pt x="9799" y="6837"/>
                  <a:pt x="9610" y="6837"/>
                </a:cubicBezTo>
                <a:lnTo>
                  <a:pt x="8791" y="6837"/>
                </a:lnTo>
                <a:cubicBezTo>
                  <a:pt x="8791" y="6553"/>
                  <a:pt x="8759" y="6269"/>
                  <a:pt x="8633" y="6017"/>
                </a:cubicBezTo>
                <a:lnTo>
                  <a:pt x="12225" y="6017"/>
                </a:lnTo>
                <a:cubicBezTo>
                  <a:pt x="12445" y="6017"/>
                  <a:pt x="12603" y="5797"/>
                  <a:pt x="12603" y="5608"/>
                </a:cubicBezTo>
                <a:lnTo>
                  <a:pt x="12603" y="378"/>
                </a:lnTo>
                <a:cubicBezTo>
                  <a:pt x="12634" y="189"/>
                  <a:pt x="12445" y="0"/>
                  <a:pt x="1225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0" name="Google Shape;150;p3"/>
          <p:cNvGrpSpPr/>
          <p:nvPr/>
        </p:nvGrpSpPr>
        <p:grpSpPr>
          <a:xfrm>
            <a:off x="4947267" y="1678960"/>
            <a:ext cx="594551" cy="565095"/>
            <a:chOff x="-64401400" y="1914475"/>
            <a:chExt cx="319000" cy="317275"/>
          </a:xfrm>
        </p:grpSpPr>
        <p:sp>
          <p:nvSpPr>
            <p:cNvPr id="151" name="Google Shape;151;p3"/>
            <p:cNvSpPr/>
            <p:nvPr/>
          </p:nvSpPr>
          <p:spPr>
            <a:xfrm>
              <a:off x="-64401400" y="1914475"/>
              <a:ext cx="319000" cy="317275"/>
            </a:xfrm>
            <a:custGeom>
              <a:rect b="b" l="l" r="r" t="t"/>
              <a:pathLst>
                <a:path extrusionOk="0" h="12691" w="12760">
                  <a:moveTo>
                    <a:pt x="4726" y="1317"/>
                  </a:moveTo>
                  <a:lnTo>
                    <a:pt x="4726" y="2703"/>
                  </a:lnTo>
                  <a:cubicBezTo>
                    <a:pt x="4663" y="2735"/>
                    <a:pt x="4600" y="2829"/>
                    <a:pt x="4569" y="2861"/>
                  </a:cubicBezTo>
                  <a:lnTo>
                    <a:pt x="4065" y="3554"/>
                  </a:lnTo>
                  <a:cubicBezTo>
                    <a:pt x="3970" y="3176"/>
                    <a:pt x="3907" y="2703"/>
                    <a:pt x="3907" y="2388"/>
                  </a:cubicBezTo>
                  <a:cubicBezTo>
                    <a:pt x="3876" y="1947"/>
                    <a:pt x="3970" y="1632"/>
                    <a:pt x="4222" y="1475"/>
                  </a:cubicBezTo>
                  <a:cubicBezTo>
                    <a:pt x="4348" y="1349"/>
                    <a:pt x="4537" y="1317"/>
                    <a:pt x="4726" y="1317"/>
                  </a:cubicBezTo>
                  <a:close/>
                  <a:moveTo>
                    <a:pt x="7046" y="813"/>
                  </a:moveTo>
                  <a:cubicBezTo>
                    <a:pt x="7507" y="813"/>
                    <a:pt x="7937" y="916"/>
                    <a:pt x="8286" y="1128"/>
                  </a:cubicBezTo>
                  <a:cubicBezTo>
                    <a:pt x="8759" y="1412"/>
                    <a:pt x="8979" y="1821"/>
                    <a:pt x="8948" y="2420"/>
                  </a:cubicBezTo>
                  <a:cubicBezTo>
                    <a:pt x="8948" y="2703"/>
                    <a:pt x="8853" y="3113"/>
                    <a:pt x="8790" y="3554"/>
                  </a:cubicBezTo>
                  <a:lnTo>
                    <a:pt x="8286" y="2861"/>
                  </a:lnTo>
                  <a:cubicBezTo>
                    <a:pt x="8066" y="2609"/>
                    <a:pt x="7814" y="2451"/>
                    <a:pt x="7499" y="2451"/>
                  </a:cubicBezTo>
                  <a:lnTo>
                    <a:pt x="5514" y="2451"/>
                  </a:lnTo>
                  <a:lnTo>
                    <a:pt x="5514" y="1160"/>
                  </a:lnTo>
                  <a:cubicBezTo>
                    <a:pt x="6020" y="931"/>
                    <a:pt x="6551" y="813"/>
                    <a:pt x="7046" y="813"/>
                  </a:cubicBezTo>
                  <a:close/>
                  <a:moveTo>
                    <a:pt x="7530" y="3334"/>
                  </a:moveTo>
                  <a:cubicBezTo>
                    <a:pt x="7562" y="3334"/>
                    <a:pt x="7593" y="3365"/>
                    <a:pt x="7656" y="3365"/>
                  </a:cubicBezTo>
                  <a:lnTo>
                    <a:pt x="8601" y="4657"/>
                  </a:lnTo>
                  <a:cubicBezTo>
                    <a:pt x="8444" y="5917"/>
                    <a:pt x="7688" y="7177"/>
                    <a:pt x="6427" y="7177"/>
                  </a:cubicBezTo>
                  <a:cubicBezTo>
                    <a:pt x="5167" y="7177"/>
                    <a:pt x="4411" y="5980"/>
                    <a:pt x="4254" y="4657"/>
                  </a:cubicBezTo>
                  <a:lnTo>
                    <a:pt x="5199" y="3365"/>
                  </a:lnTo>
                  <a:cubicBezTo>
                    <a:pt x="5230" y="3334"/>
                    <a:pt x="5293" y="3334"/>
                    <a:pt x="5325" y="3334"/>
                  </a:cubicBezTo>
                  <a:close/>
                  <a:moveTo>
                    <a:pt x="5199" y="7681"/>
                  </a:moveTo>
                  <a:cubicBezTo>
                    <a:pt x="5608" y="7902"/>
                    <a:pt x="5986" y="8028"/>
                    <a:pt x="6427" y="8028"/>
                  </a:cubicBezTo>
                  <a:cubicBezTo>
                    <a:pt x="6869" y="8028"/>
                    <a:pt x="7310" y="7902"/>
                    <a:pt x="7688" y="7713"/>
                  </a:cubicBezTo>
                  <a:lnTo>
                    <a:pt x="7688" y="7807"/>
                  </a:lnTo>
                  <a:cubicBezTo>
                    <a:pt x="7688" y="8028"/>
                    <a:pt x="7719" y="8185"/>
                    <a:pt x="7814" y="8343"/>
                  </a:cubicBezTo>
                  <a:lnTo>
                    <a:pt x="6427" y="9634"/>
                  </a:lnTo>
                  <a:lnTo>
                    <a:pt x="5073" y="8280"/>
                  </a:lnTo>
                  <a:cubicBezTo>
                    <a:pt x="5167" y="8122"/>
                    <a:pt x="5199" y="7965"/>
                    <a:pt x="5199" y="7776"/>
                  </a:cubicBezTo>
                  <a:lnTo>
                    <a:pt x="5199" y="7681"/>
                  </a:lnTo>
                  <a:close/>
                  <a:moveTo>
                    <a:pt x="4537" y="8878"/>
                  </a:moveTo>
                  <a:lnTo>
                    <a:pt x="5829" y="10170"/>
                  </a:lnTo>
                  <a:lnTo>
                    <a:pt x="5230" y="10769"/>
                  </a:lnTo>
                  <a:lnTo>
                    <a:pt x="4065" y="9036"/>
                  </a:lnTo>
                  <a:cubicBezTo>
                    <a:pt x="4222" y="9036"/>
                    <a:pt x="4380" y="9004"/>
                    <a:pt x="4537" y="8878"/>
                  </a:cubicBezTo>
                  <a:close/>
                  <a:moveTo>
                    <a:pt x="8318" y="8878"/>
                  </a:moveTo>
                  <a:cubicBezTo>
                    <a:pt x="8475" y="8973"/>
                    <a:pt x="8633" y="9036"/>
                    <a:pt x="8790" y="9036"/>
                  </a:cubicBezTo>
                  <a:lnTo>
                    <a:pt x="7593" y="10769"/>
                  </a:lnTo>
                  <a:lnTo>
                    <a:pt x="7026" y="10170"/>
                  </a:lnTo>
                  <a:lnTo>
                    <a:pt x="8318" y="8878"/>
                  </a:lnTo>
                  <a:close/>
                  <a:moveTo>
                    <a:pt x="10460" y="9067"/>
                  </a:moveTo>
                  <a:cubicBezTo>
                    <a:pt x="11279" y="9067"/>
                    <a:pt x="11941" y="9760"/>
                    <a:pt x="11941" y="10580"/>
                  </a:cubicBezTo>
                  <a:lnTo>
                    <a:pt x="11941" y="11840"/>
                  </a:lnTo>
                  <a:lnTo>
                    <a:pt x="7814" y="11840"/>
                  </a:lnTo>
                  <a:cubicBezTo>
                    <a:pt x="7908" y="11808"/>
                    <a:pt x="8003" y="11745"/>
                    <a:pt x="8034" y="11682"/>
                  </a:cubicBezTo>
                  <a:lnTo>
                    <a:pt x="9798" y="9067"/>
                  </a:lnTo>
                  <a:close/>
                  <a:moveTo>
                    <a:pt x="3088" y="9067"/>
                  </a:moveTo>
                  <a:lnTo>
                    <a:pt x="4852" y="11651"/>
                  </a:lnTo>
                  <a:cubicBezTo>
                    <a:pt x="4915" y="11745"/>
                    <a:pt x="5041" y="11808"/>
                    <a:pt x="5167" y="11840"/>
                  </a:cubicBezTo>
                  <a:lnTo>
                    <a:pt x="5199" y="11840"/>
                  </a:lnTo>
                  <a:cubicBezTo>
                    <a:pt x="5325" y="11840"/>
                    <a:pt x="5419" y="11808"/>
                    <a:pt x="5482" y="11714"/>
                  </a:cubicBezTo>
                  <a:lnTo>
                    <a:pt x="6427" y="10769"/>
                  </a:lnTo>
                  <a:lnTo>
                    <a:pt x="7404" y="11745"/>
                  </a:lnTo>
                  <a:cubicBezTo>
                    <a:pt x="7436" y="11777"/>
                    <a:pt x="7530" y="11840"/>
                    <a:pt x="7593" y="11871"/>
                  </a:cubicBezTo>
                  <a:lnTo>
                    <a:pt x="914" y="11871"/>
                  </a:lnTo>
                  <a:lnTo>
                    <a:pt x="914" y="11840"/>
                  </a:lnTo>
                  <a:lnTo>
                    <a:pt x="914" y="10580"/>
                  </a:lnTo>
                  <a:cubicBezTo>
                    <a:pt x="914" y="9760"/>
                    <a:pt x="1576" y="9067"/>
                    <a:pt x="2395" y="9067"/>
                  </a:cubicBezTo>
                  <a:close/>
                  <a:moveTo>
                    <a:pt x="7043" y="1"/>
                  </a:moveTo>
                  <a:cubicBezTo>
                    <a:pt x="6380" y="1"/>
                    <a:pt x="5673" y="166"/>
                    <a:pt x="5010" y="498"/>
                  </a:cubicBezTo>
                  <a:cubicBezTo>
                    <a:pt x="4898" y="477"/>
                    <a:pt x="4788" y="467"/>
                    <a:pt x="4680" y="467"/>
                  </a:cubicBezTo>
                  <a:cubicBezTo>
                    <a:pt x="4300" y="467"/>
                    <a:pt x="3942" y="592"/>
                    <a:pt x="3624" y="813"/>
                  </a:cubicBezTo>
                  <a:cubicBezTo>
                    <a:pt x="3308" y="1034"/>
                    <a:pt x="2962" y="1506"/>
                    <a:pt x="2962" y="2388"/>
                  </a:cubicBezTo>
                  <a:cubicBezTo>
                    <a:pt x="2962" y="3144"/>
                    <a:pt x="3277" y="4405"/>
                    <a:pt x="3340" y="4625"/>
                  </a:cubicBezTo>
                  <a:cubicBezTo>
                    <a:pt x="3466" y="5570"/>
                    <a:pt x="3781" y="6389"/>
                    <a:pt x="4285" y="6988"/>
                  </a:cubicBezTo>
                  <a:lnTo>
                    <a:pt x="4285" y="7744"/>
                  </a:lnTo>
                  <a:cubicBezTo>
                    <a:pt x="4285" y="8028"/>
                    <a:pt x="4065" y="8248"/>
                    <a:pt x="3781" y="8248"/>
                  </a:cubicBezTo>
                  <a:lnTo>
                    <a:pt x="2332" y="8248"/>
                  </a:lnTo>
                  <a:cubicBezTo>
                    <a:pt x="1072" y="8248"/>
                    <a:pt x="0" y="9288"/>
                    <a:pt x="0" y="10580"/>
                  </a:cubicBezTo>
                  <a:lnTo>
                    <a:pt x="0" y="12281"/>
                  </a:lnTo>
                  <a:cubicBezTo>
                    <a:pt x="0" y="12501"/>
                    <a:pt x="189" y="12690"/>
                    <a:pt x="410" y="12690"/>
                  </a:cubicBezTo>
                  <a:lnTo>
                    <a:pt x="12256" y="12690"/>
                  </a:lnTo>
                  <a:cubicBezTo>
                    <a:pt x="12508" y="12690"/>
                    <a:pt x="12697" y="12501"/>
                    <a:pt x="12697" y="12281"/>
                  </a:cubicBezTo>
                  <a:lnTo>
                    <a:pt x="12697" y="10580"/>
                  </a:lnTo>
                  <a:cubicBezTo>
                    <a:pt x="12760" y="9319"/>
                    <a:pt x="11689" y="8248"/>
                    <a:pt x="10429" y="8248"/>
                  </a:cubicBezTo>
                  <a:lnTo>
                    <a:pt x="8979" y="8248"/>
                  </a:lnTo>
                  <a:cubicBezTo>
                    <a:pt x="8696" y="8248"/>
                    <a:pt x="8475" y="8028"/>
                    <a:pt x="8475" y="7744"/>
                  </a:cubicBezTo>
                  <a:lnTo>
                    <a:pt x="8475" y="6957"/>
                  </a:lnTo>
                  <a:cubicBezTo>
                    <a:pt x="8979" y="6358"/>
                    <a:pt x="9294" y="5539"/>
                    <a:pt x="9389" y="4625"/>
                  </a:cubicBezTo>
                  <a:cubicBezTo>
                    <a:pt x="9546" y="4121"/>
                    <a:pt x="9735" y="3050"/>
                    <a:pt x="9767" y="2420"/>
                  </a:cubicBezTo>
                  <a:cubicBezTo>
                    <a:pt x="9767" y="1538"/>
                    <a:pt x="9420" y="845"/>
                    <a:pt x="8664" y="404"/>
                  </a:cubicBezTo>
                  <a:cubicBezTo>
                    <a:pt x="8202" y="135"/>
                    <a:pt x="7640" y="1"/>
                    <a:pt x="704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3"/>
            <p:cNvSpPr/>
            <p:nvPr/>
          </p:nvSpPr>
          <p:spPr>
            <a:xfrm>
              <a:off x="-64172200" y="2175800"/>
              <a:ext cx="48850" cy="22075"/>
            </a:xfrm>
            <a:custGeom>
              <a:rect b="b" l="l" r="r" t="t"/>
              <a:pathLst>
                <a:path extrusionOk="0" h="883" w="1954">
                  <a:moveTo>
                    <a:pt x="410" y="1"/>
                  </a:moveTo>
                  <a:cubicBezTo>
                    <a:pt x="158" y="1"/>
                    <a:pt x="0" y="190"/>
                    <a:pt x="0" y="442"/>
                  </a:cubicBezTo>
                  <a:cubicBezTo>
                    <a:pt x="0" y="662"/>
                    <a:pt x="221" y="883"/>
                    <a:pt x="410" y="883"/>
                  </a:cubicBezTo>
                  <a:lnTo>
                    <a:pt x="1513" y="883"/>
                  </a:lnTo>
                  <a:cubicBezTo>
                    <a:pt x="1765" y="883"/>
                    <a:pt x="1891" y="662"/>
                    <a:pt x="1891" y="442"/>
                  </a:cubicBezTo>
                  <a:cubicBezTo>
                    <a:pt x="1954" y="190"/>
                    <a:pt x="1733" y="1"/>
                    <a:pt x="151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3"/>
            <p:cNvSpPr/>
            <p:nvPr/>
          </p:nvSpPr>
          <p:spPr>
            <a:xfrm>
              <a:off x="-64212375" y="2210450"/>
              <a:ext cx="5525" cy="25"/>
            </a:xfrm>
            <a:custGeom>
              <a:rect b="b" l="l" r="r" t="t"/>
              <a:pathLst>
                <a:path extrusionOk="0" h="1" w="221">
                  <a:moveTo>
                    <a:pt x="1" y="1"/>
                  </a:moveTo>
                  <a:lnTo>
                    <a:pt x="221" y="1"/>
                  </a:lnTo>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4" name="Google Shape;154;p3"/>
          <p:cNvGrpSpPr/>
          <p:nvPr/>
        </p:nvGrpSpPr>
        <p:grpSpPr>
          <a:xfrm>
            <a:off x="3511456" y="3160732"/>
            <a:ext cx="534887" cy="588876"/>
            <a:chOff x="-59502375" y="1904375"/>
            <a:chExt cx="319000" cy="319500"/>
          </a:xfrm>
        </p:grpSpPr>
        <p:sp>
          <p:nvSpPr>
            <p:cNvPr id="155" name="Google Shape;155;p3"/>
            <p:cNvSpPr/>
            <p:nvPr/>
          </p:nvSpPr>
          <p:spPr>
            <a:xfrm>
              <a:off x="-59455125" y="2097050"/>
              <a:ext cx="227650" cy="62225"/>
            </a:xfrm>
            <a:custGeom>
              <a:rect b="b" l="l" r="r" t="t"/>
              <a:pathLst>
                <a:path extrusionOk="0" h="2489" w="9106">
                  <a:moveTo>
                    <a:pt x="1670" y="819"/>
                  </a:moveTo>
                  <a:lnTo>
                    <a:pt x="1670" y="1670"/>
                  </a:lnTo>
                  <a:lnTo>
                    <a:pt x="820" y="1670"/>
                  </a:lnTo>
                  <a:lnTo>
                    <a:pt x="820" y="819"/>
                  </a:lnTo>
                  <a:close/>
                  <a:moveTo>
                    <a:pt x="3309" y="819"/>
                  </a:moveTo>
                  <a:lnTo>
                    <a:pt x="3309" y="1670"/>
                  </a:lnTo>
                  <a:lnTo>
                    <a:pt x="2489" y="1670"/>
                  </a:lnTo>
                  <a:lnTo>
                    <a:pt x="2489" y="819"/>
                  </a:lnTo>
                  <a:close/>
                  <a:moveTo>
                    <a:pt x="4978" y="819"/>
                  </a:moveTo>
                  <a:lnTo>
                    <a:pt x="4978" y="1670"/>
                  </a:lnTo>
                  <a:lnTo>
                    <a:pt x="4128" y="1670"/>
                  </a:lnTo>
                  <a:lnTo>
                    <a:pt x="4128" y="819"/>
                  </a:lnTo>
                  <a:close/>
                  <a:moveTo>
                    <a:pt x="6617" y="819"/>
                  </a:moveTo>
                  <a:lnTo>
                    <a:pt x="6617" y="1670"/>
                  </a:lnTo>
                  <a:lnTo>
                    <a:pt x="5798" y="1670"/>
                  </a:lnTo>
                  <a:lnTo>
                    <a:pt x="5798" y="819"/>
                  </a:lnTo>
                  <a:close/>
                  <a:moveTo>
                    <a:pt x="8286" y="819"/>
                  </a:moveTo>
                  <a:lnTo>
                    <a:pt x="8286" y="1670"/>
                  </a:lnTo>
                  <a:lnTo>
                    <a:pt x="7436" y="1670"/>
                  </a:lnTo>
                  <a:lnTo>
                    <a:pt x="7436" y="819"/>
                  </a:lnTo>
                  <a:close/>
                  <a:moveTo>
                    <a:pt x="410" y="0"/>
                  </a:moveTo>
                  <a:cubicBezTo>
                    <a:pt x="158" y="0"/>
                    <a:pt x="1" y="189"/>
                    <a:pt x="1" y="410"/>
                  </a:cubicBezTo>
                  <a:lnTo>
                    <a:pt x="1" y="2048"/>
                  </a:lnTo>
                  <a:cubicBezTo>
                    <a:pt x="1" y="2300"/>
                    <a:pt x="190" y="2489"/>
                    <a:pt x="410" y="2489"/>
                  </a:cubicBezTo>
                  <a:lnTo>
                    <a:pt x="8664" y="2489"/>
                  </a:lnTo>
                  <a:cubicBezTo>
                    <a:pt x="8917" y="2489"/>
                    <a:pt x="9106" y="2300"/>
                    <a:pt x="9106" y="2048"/>
                  </a:cubicBezTo>
                  <a:lnTo>
                    <a:pt x="9106" y="410"/>
                  </a:lnTo>
                  <a:cubicBezTo>
                    <a:pt x="9106" y="158"/>
                    <a:pt x="8917" y="0"/>
                    <a:pt x="866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3"/>
            <p:cNvSpPr/>
            <p:nvPr/>
          </p:nvSpPr>
          <p:spPr>
            <a:xfrm>
              <a:off x="-59502375" y="1966300"/>
              <a:ext cx="319000" cy="257575"/>
            </a:xfrm>
            <a:custGeom>
              <a:rect b="b" l="l" r="r" t="t"/>
              <a:pathLst>
                <a:path extrusionOk="0" h="10303" w="12760">
                  <a:moveTo>
                    <a:pt x="8633" y="1639"/>
                  </a:moveTo>
                  <a:lnTo>
                    <a:pt x="8633" y="3592"/>
                  </a:lnTo>
                  <a:lnTo>
                    <a:pt x="7814" y="3592"/>
                  </a:lnTo>
                  <a:lnTo>
                    <a:pt x="7814" y="1639"/>
                  </a:lnTo>
                  <a:close/>
                  <a:moveTo>
                    <a:pt x="11941" y="819"/>
                  </a:moveTo>
                  <a:lnTo>
                    <a:pt x="11941" y="3592"/>
                  </a:lnTo>
                  <a:lnTo>
                    <a:pt x="11122" y="3592"/>
                  </a:lnTo>
                  <a:lnTo>
                    <a:pt x="11122" y="819"/>
                  </a:lnTo>
                  <a:close/>
                  <a:moveTo>
                    <a:pt x="5041" y="3119"/>
                  </a:moveTo>
                  <a:lnTo>
                    <a:pt x="5041" y="3970"/>
                  </a:lnTo>
                  <a:cubicBezTo>
                    <a:pt x="5041" y="4222"/>
                    <a:pt x="5230" y="4411"/>
                    <a:pt x="5482" y="4411"/>
                  </a:cubicBezTo>
                  <a:lnTo>
                    <a:pt x="11941" y="4411"/>
                  </a:lnTo>
                  <a:lnTo>
                    <a:pt x="11941" y="9357"/>
                  </a:lnTo>
                  <a:lnTo>
                    <a:pt x="914" y="9357"/>
                  </a:lnTo>
                  <a:lnTo>
                    <a:pt x="914" y="4222"/>
                  </a:lnTo>
                  <a:lnTo>
                    <a:pt x="2552" y="3119"/>
                  </a:lnTo>
                  <a:lnTo>
                    <a:pt x="2552" y="3970"/>
                  </a:lnTo>
                  <a:cubicBezTo>
                    <a:pt x="2552" y="4207"/>
                    <a:pt x="2767" y="4373"/>
                    <a:pt x="2980" y="4373"/>
                  </a:cubicBezTo>
                  <a:cubicBezTo>
                    <a:pt x="3050" y="4373"/>
                    <a:pt x="3120" y="4355"/>
                    <a:pt x="3182" y="4316"/>
                  </a:cubicBezTo>
                  <a:lnTo>
                    <a:pt x="5041" y="3119"/>
                  </a:lnTo>
                  <a:close/>
                  <a:moveTo>
                    <a:pt x="10712" y="0"/>
                  </a:moveTo>
                  <a:cubicBezTo>
                    <a:pt x="10491" y="0"/>
                    <a:pt x="10334" y="189"/>
                    <a:pt x="10334" y="441"/>
                  </a:cubicBezTo>
                  <a:lnTo>
                    <a:pt x="10334" y="3592"/>
                  </a:lnTo>
                  <a:lnTo>
                    <a:pt x="9483" y="3592"/>
                  </a:lnTo>
                  <a:lnTo>
                    <a:pt x="9483" y="1261"/>
                  </a:lnTo>
                  <a:cubicBezTo>
                    <a:pt x="9483" y="1008"/>
                    <a:pt x="9294" y="819"/>
                    <a:pt x="9074" y="819"/>
                  </a:cubicBezTo>
                  <a:lnTo>
                    <a:pt x="7404" y="819"/>
                  </a:lnTo>
                  <a:cubicBezTo>
                    <a:pt x="7183" y="819"/>
                    <a:pt x="6963" y="1008"/>
                    <a:pt x="6963" y="1261"/>
                  </a:cubicBezTo>
                  <a:lnTo>
                    <a:pt x="6963" y="3592"/>
                  </a:lnTo>
                  <a:lnTo>
                    <a:pt x="5860" y="3592"/>
                  </a:lnTo>
                  <a:lnTo>
                    <a:pt x="5860" y="2363"/>
                  </a:lnTo>
                  <a:cubicBezTo>
                    <a:pt x="5860" y="2206"/>
                    <a:pt x="5797" y="2080"/>
                    <a:pt x="5640" y="2017"/>
                  </a:cubicBezTo>
                  <a:cubicBezTo>
                    <a:pt x="5581" y="1973"/>
                    <a:pt x="5509" y="1949"/>
                    <a:pt x="5436" y="1949"/>
                  </a:cubicBezTo>
                  <a:cubicBezTo>
                    <a:pt x="5352" y="1949"/>
                    <a:pt x="5266" y="1981"/>
                    <a:pt x="5199" y="2048"/>
                  </a:cubicBezTo>
                  <a:lnTo>
                    <a:pt x="3340" y="3245"/>
                  </a:lnTo>
                  <a:lnTo>
                    <a:pt x="3340" y="2395"/>
                  </a:lnTo>
                  <a:cubicBezTo>
                    <a:pt x="3340" y="2237"/>
                    <a:pt x="3277" y="2111"/>
                    <a:pt x="3119" y="2048"/>
                  </a:cubicBezTo>
                  <a:cubicBezTo>
                    <a:pt x="3061" y="2004"/>
                    <a:pt x="2989" y="1981"/>
                    <a:pt x="2916" y="1981"/>
                  </a:cubicBezTo>
                  <a:cubicBezTo>
                    <a:pt x="2831" y="1981"/>
                    <a:pt x="2746" y="2012"/>
                    <a:pt x="2678" y="2080"/>
                  </a:cubicBezTo>
                  <a:lnTo>
                    <a:pt x="189" y="3718"/>
                  </a:lnTo>
                  <a:cubicBezTo>
                    <a:pt x="95" y="3812"/>
                    <a:pt x="0" y="3938"/>
                    <a:pt x="0" y="4096"/>
                  </a:cubicBezTo>
                  <a:lnTo>
                    <a:pt x="0" y="9861"/>
                  </a:lnTo>
                  <a:cubicBezTo>
                    <a:pt x="0" y="10113"/>
                    <a:pt x="189" y="10302"/>
                    <a:pt x="441" y="10302"/>
                  </a:cubicBezTo>
                  <a:lnTo>
                    <a:pt x="12287" y="10302"/>
                  </a:lnTo>
                  <a:cubicBezTo>
                    <a:pt x="12539" y="10302"/>
                    <a:pt x="12697" y="10113"/>
                    <a:pt x="12697" y="9861"/>
                  </a:cubicBezTo>
                  <a:lnTo>
                    <a:pt x="12697" y="504"/>
                  </a:lnTo>
                  <a:cubicBezTo>
                    <a:pt x="12760" y="158"/>
                    <a:pt x="12602" y="0"/>
                    <a:pt x="1238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3"/>
            <p:cNvSpPr/>
            <p:nvPr/>
          </p:nvSpPr>
          <p:spPr>
            <a:xfrm>
              <a:off x="-59322800" y="1904375"/>
              <a:ext cx="106350" cy="41175"/>
            </a:xfrm>
            <a:custGeom>
              <a:rect b="b" l="l" r="r" t="t"/>
              <a:pathLst>
                <a:path extrusionOk="0" h="1647" w="4254">
                  <a:moveTo>
                    <a:pt x="1291" y="0"/>
                  </a:moveTo>
                  <a:cubicBezTo>
                    <a:pt x="890" y="0"/>
                    <a:pt x="485" y="181"/>
                    <a:pt x="158" y="556"/>
                  </a:cubicBezTo>
                  <a:cubicBezTo>
                    <a:pt x="0" y="713"/>
                    <a:pt x="32" y="965"/>
                    <a:pt x="189" y="1123"/>
                  </a:cubicBezTo>
                  <a:cubicBezTo>
                    <a:pt x="265" y="1198"/>
                    <a:pt x="369" y="1237"/>
                    <a:pt x="474" y="1237"/>
                  </a:cubicBezTo>
                  <a:cubicBezTo>
                    <a:pt x="589" y="1237"/>
                    <a:pt x="706" y="1190"/>
                    <a:pt x="788" y="1091"/>
                  </a:cubicBezTo>
                  <a:cubicBezTo>
                    <a:pt x="946" y="918"/>
                    <a:pt x="1119" y="831"/>
                    <a:pt x="1292" y="831"/>
                  </a:cubicBezTo>
                  <a:cubicBezTo>
                    <a:pt x="1465" y="831"/>
                    <a:pt x="1639" y="918"/>
                    <a:pt x="1796" y="1091"/>
                  </a:cubicBezTo>
                  <a:cubicBezTo>
                    <a:pt x="2115" y="1457"/>
                    <a:pt x="2530" y="1646"/>
                    <a:pt x="2948" y="1646"/>
                  </a:cubicBezTo>
                  <a:cubicBezTo>
                    <a:pt x="3357" y="1646"/>
                    <a:pt x="3769" y="1465"/>
                    <a:pt x="4096" y="1091"/>
                  </a:cubicBezTo>
                  <a:cubicBezTo>
                    <a:pt x="4254" y="902"/>
                    <a:pt x="4191" y="650"/>
                    <a:pt x="4033" y="493"/>
                  </a:cubicBezTo>
                  <a:cubicBezTo>
                    <a:pt x="3975" y="420"/>
                    <a:pt x="3885" y="381"/>
                    <a:pt x="3788" y="381"/>
                  </a:cubicBezTo>
                  <a:cubicBezTo>
                    <a:pt x="3674" y="381"/>
                    <a:pt x="3551" y="436"/>
                    <a:pt x="3466" y="556"/>
                  </a:cubicBezTo>
                  <a:cubicBezTo>
                    <a:pt x="3308" y="729"/>
                    <a:pt x="3127" y="815"/>
                    <a:pt x="2946" y="815"/>
                  </a:cubicBezTo>
                  <a:cubicBezTo>
                    <a:pt x="2765" y="815"/>
                    <a:pt x="2584" y="729"/>
                    <a:pt x="2426" y="556"/>
                  </a:cubicBezTo>
                  <a:cubicBezTo>
                    <a:pt x="2108" y="189"/>
                    <a:pt x="1701" y="0"/>
                    <a:pt x="129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8" name="Google Shape;158;p3"/>
          <p:cNvGrpSpPr/>
          <p:nvPr/>
        </p:nvGrpSpPr>
        <p:grpSpPr>
          <a:xfrm>
            <a:off x="3496184" y="2035339"/>
            <a:ext cx="487818" cy="417431"/>
            <a:chOff x="-62882850" y="1999375"/>
            <a:chExt cx="315850" cy="250500"/>
          </a:xfrm>
        </p:grpSpPr>
        <p:sp>
          <p:nvSpPr>
            <p:cNvPr id="159" name="Google Shape;159;p3"/>
            <p:cNvSpPr/>
            <p:nvPr/>
          </p:nvSpPr>
          <p:spPr>
            <a:xfrm>
              <a:off x="-62882850" y="1999375"/>
              <a:ext cx="315850" cy="250500"/>
            </a:xfrm>
            <a:custGeom>
              <a:rect b="b" l="l" r="r" t="t"/>
              <a:pathLst>
                <a:path extrusionOk="0" h="10020" w="12634">
                  <a:moveTo>
                    <a:pt x="10586" y="851"/>
                  </a:moveTo>
                  <a:cubicBezTo>
                    <a:pt x="10838" y="851"/>
                    <a:pt x="11027" y="1040"/>
                    <a:pt x="11027" y="1261"/>
                  </a:cubicBezTo>
                  <a:lnTo>
                    <a:pt x="11027" y="7499"/>
                  </a:lnTo>
                  <a:lnTo>
                    <a:pt x="1638" y="7499"/>
                  </a:lnTo>
                  <a:lnTo>
                    <a:pt x="1638" y="1261"/>
                  </a:lnTo>
                  <a:lnTo>
                    <a:pt x="1607" y="1261"/>
                  </a:lnTo>
                  <a:cubicBezTo>
                    <a:pt x="1607" y="1040"/>
                    <a:pt x="1796" y="851"/>
                    <a:pt x="2048" y="851"/>
                  </a:cubicBezTo>
                  <a:close/>
                  <a:moveTo>
                    <a:pt x="11814" y="8318"/>
                  </a:moveTo>
                  <a:lnTo>
                    <a:pt x="11814" y="8727"/>
                  </a:lnTo>
                  <a:cubicBezTo>
                    <a:pt x="11814" y="8948"/>
                    <a:pt x="11594" y="9137"/>
                    <a:pt x="11405" y="9137"/>
                  </a:cubicBezTo>
                  <a:lnTo>
                    <a:pt x="1197" y="9137"/>
                  </a:lnTo>
                  <a:cubicBezTo>
                    <a:pt x="977" y="9137"/>
                    <a:pt x="788" y="8948"/>
                    <a:pt x="788" y="8727"/>
                  </a:cubicBezTo>
                  <a:lnTo>
                    <a:pt x="788" y="8318"/>
                  </a:lnTo>
                  <a:close/>
                  <a:moveTo>
                    <a:pt x="2048" y="1"/>
                  </a:moveTo>
                  <a:cubicBezTo>
                    <a:pt x="1355" y="1"/>
                    <a:pt x="788" y="568"/>
                    <a:pt x="788" y="1261"/>
                  </a:cubicBezTo>
                  <a:lnTo>
                    <a:pt x="788" y="7499"/>
                  </a:lnTo>
                  <a:lnTo>
                    <a:pt x="378" y="7499"/>
                  </a:lnTo>
                  <a:cubicBezTo>
                    <a:pt x="158" y="7499"/>
                    <a:pt x="0" y="7688"/>
                    <a:pt x="0" y="7940"/>
                  </a:cubicBezTo>
                  <a:lnTo>
                    <a:pt x="0" y="8759"/>
                  </a:lnTo>
                  <a:cubicBezTo>
                    <a:pt x="0" y="9420"/>
                    <a:pt x="536" y="10019"/>
                    <a:pt x="1197" y="10019"/>
                  </a:cubicBezTo>
                  <a:lnTo>
                    <a:pt x="11405" y="10019"/>
                  </a:lnTo>
                  <a:cubicBezTo>
                    <a:pt x="12066" y="10019"/>
                    <a:pt x="12634" y="9452"/>
                    <a:pt x="12634" y="8759"/>
                  </a:cubicBezTo>
                  <a:lnTo>
                    <a:pt x="12634" y="7940"/>
                  </a:lnTo>
                  <a:cubicBezTo>
                    <a:pt x="12634" y="7656"/>
                    <a:pt x="12444" y="7499"/>
                    <a:pt x="12224" y="7499"/>
                  </a:cubicBezTo>
                  <a:lnTo>
                    <a:pt x="11814" y="7499"/>
                  </a:lnTo>
                  <a:lnTo>
                    <a:pt x="11814" y="1261"/>
                  </a:lnTo>
                  <a:cubicBezTo>
                    <a:pt x="11814" y="599"/>
                    <a:pt x="11247" y="1"/>
                    <a:pt x="1058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3"/>
            <p:cNvSpPr/>
            <p:nvPr/>
          </p:nvSpPr>
          <p:spPr>
            <a:xfrm>
              <a:off x="-62806475" y="2062375"/>
              <a:ext cx="146525" cy="103800"/>
            </a:xfrm>
            <a:custGeom>
              <a:rect b="b" l="l" r="r" t="t"/>
              <a:pathLst>
                <a:path extrusionOk="0" h="4152" w="5861">
                  <a:moveTo>
                    <a:pt x="3782" y="1"/>
                  </a:moveTo>
                  <a:cubicBezTo>
                    <a:pt x="3561" y="1"/>
                    <a:pt x="3341" y="221"/>
                    <a:pt x="3341" y="410"/>
                  </a:cubicBezTo>
                  <a:cubicBezTo>
                    <a:pt x="3341" y="631"/>
                    <a:pt x="3561" y="852"/>
                    <a:pt x="3782" y="852"/>
                  </a:cubicBezTo>
                  <a:lnTo>
                    <a:pt x="4443" y="852"/>
                  </a:lnTo>
                  <a:lnTo>
                    <a:pt x="2962" y="2332"/>
                  </a:lnTo>
                  <a:lnTo>
                    <a:pt x="2395" y="1765"/>
                  </a:lnTo>
                  <a:cubicBezTo>
                    <a:pt x="2332" y="1686"/>
                    <a:pt x="2230" y="1647"/>
                    <a:pt x="2124" y="1647"/>
                  </a:cubicBezTo>
                  <a:cubicBezTo>
                    <a:pt x="2017" y="1647"/>
                    <a:pt x="1907" y="1686"/>
                    <a:pt x="1828" y="1765"/>
                  </a:cubicBezTo>
                  <a:lnTo>
                    <a:pt x="159" y="3435"/>
                  </a:lnTo>
                  <a:cubicBezTo>
                    <a:pt x="1" y="3592"/>
                    <a:pt x="1" y="3876"/>
                    <a:pt x="159" y="4034"/>
                  </a:cubicBezTo>
                  <a:cubicBezTo>
                    <a:pt x="237" y="4112"/>
                    <a:pt x="348" y="4152"/>
                    <a:pt x="458" y="4152"/>
                  </a:cubicBezTo>
                  <a:cubicBezTo>
                    <a:pt x="568" y="4152"/>
                    <a:pt x="678" y="4112"/>
                    <a:pt x="757" y="4034"/>
                  </a:cubicBezTo>
                  <a:lnTo>
                    <a:pt x="2143" y="2647"/>
                  </a:lnTo>
                  <a:lnTo>
                    <a:pt x="2679" y="3183"/>
                  </a:lnTo>
                  <a:cubicBezTo>
                    <a:pt x="2758" y="3262"/>
                    <a:pt x="2868" y="3301"/>
                    <a:pt x="2978" y="3301"/>
                  </a:cubicBezTo>
                  <a:cubicBezTo>
                    <a:pt x="3088" y="3301"/>
                    <a:pt x="3199" y="3262"/>
                    <a:pt x="3278" y="3183"/>
                  </a:cubicBezTo>
                  <a:lnTo>
                    <a:pt x="5042" y="1419"/>
                  </a:lnTo>
                  <a:lnTo>
                    <a:pt x="5042" y="2080"/>
                  </a:lnTo>
                  <a:cubicBezTo>
                    <a:pt x="5042" y="2332"/>
                    <a:pt x="5231" y="2521"/>
                    <a:pt x="5451" y="2521"/>
                  </a:cubicBezTo>
                  <a:cubicBezTo>
                    <a:pt x="5640" y="2521"/>
                    <a:pt x="5861" y="2332"/>
                    <a:pt x="5861" y="2080"/>
                  </a:cubicBezTo>
                  <a:lnTo>
                    <a:pt x="5861" y="442"/>
                  </a:lnTo>
                  <a:cubicBezTo>
                    <a:pt x="5861" y="158"/>
                    <a:pt x="5672" y="1"/>
                    <a:pt x="545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091" name="Shape 1091"/>
        <p:cNvGrpSpPr/>
        <p:nvPr/>
      </p:nvGrpSpPr>
      <p:grpSpPr>
        <a:xfrm>
          <a:off x="0" y="0"/>
          <a:ext cx="0" cy="0"/>
          <a:chOff x="0" y="0"/>
          <a:chExt cx="0" cy="0"/>
        </a:xfrm>
      </p:grpSpPr>
      <p:grpSp>
        <p:nvGrpSpPr>
          <p:cNvPr id="1092" name="Google Shape;1092;g16153f87fa9_0_62"/>
          <p:cNvGrpSpPr/>
          <p:nvPr/>
        </p:nvGrpSpPr>
        <p:grpSpPr>
          <a:xfrm>
            <a:off x="6013680" y="2352018"/>
            <a:ext cx="2806595" cy="2553739"/>
            <a:chOff x="2893918" y="1329787"/>
            <a:chExt cx="3411858" cy="3118881"/>
          </a:xfrm>
        </p:grpSpPr>
        <p:sp>
          <p:nvSpPr>
            <p:cNvPr id="1093" name="Google Shape;1093;g16153f87fa9_0_62"/>
            <p:cNvSpPr/>
            <p:nvPr/>
          </p:nvSpPr>
          <p:spPr>
            <a:xfrm>
              <a:off x="2893918" y="1329787"/>
              <a:ext cx="3411858" cy="3118881"/>
            </a:xfrm>
            <a:custGeom>
              <a:rect b="b" l="l" r="r" t="t"/>
              <a:pathLst>
                <a:path extrusionOk="0" h="100674" w="110131">
                  <a:moveTo>
                    <a:pt x="47729" y="0"/>
                  </a:moveTo>
                  <a:cubicBezTo>
                    <a:pt x="46665" y="0"/>
                    <a:pt x="45460" y="269"/>
                    <a:pt x="44741" y="2042"/>
                  </a:cubicBezTo>
                  <a:cubicBezTo>
                    <a:pt x="44610" y="2375"/>
                    <a:pt x="44837" y="2744"/>
                    <a:pt x="45194" y="2768"/>
                  </a:cubicBezTo>
                  <a:lnTo>
                    <a:pt x="45206" y="2768"/>
                  </a:lnTo>
                  <a:cubicBezTo>
                    <a:pt x="45551" y="2780"/>
                    <a:pt x="45860" y="2804"/>
                    <a:pt x="46158" y="2828"/>
                  </a:cubicBezTo>
                  <a:cubicBezTo>
                    <a:pt x="46658" y="2864"/>
                    <a:pt x="47111" y="2899"/>
                    <a:pt x="47563" y="2899"/>
                  </a:cubicBezTo>
                  <a:lnTo>
                    <a:pt x="47956" y="2899"/>
                  </a:lnTo>
                  <a:cubicBezTo>
                    <a:pt x="48623" y="2852"/>
                    <a:pt x="49123" y="2637"/>
                    <a:pt x="49420" y="2221"/>
                  </a:cubicBezTo>
                  <a:cubicBezTo>
                    <a:pt x="49730" y="1792"/>
                    <a:pt x="49790" y="1197"/>
                    <a:pt x="49599" y="459"/>
                  </a:cubicBezTo>
                  <a:cubicBezTo>
                    <a:pt x="49539" y="232"/>
                    <a:pt x="49337" y="66"/>
                    <a:pt x="49099" y="66"/>
                  </a:cubicBezTo>
                  <a:cubicBezTo>
                    <a:pt x="48897" y="66"/>
                    <a:pt x="48682" y="42"/>
                    <a:pt x="48468" y="30"/>
                  </a:cubicBezTo>
                  <a:cubicBezTo>
                    <a:pt x="48236" y="16"/>
                    <a:pt x="47987" y="0"/>
                    <a:pt x="47729" y="0"/>
                  </a:cubicBezTo>
                  <a:close/>
                  <a:moveTo>
                    <a:pt x="66378" y="8312"/>
                  </a:moveTo>
                  <a:cubicBezTo>
                    <a:pt x="66276" y="8312"/>
                    <a:pt x="66172" y="8343"/>
                    <a:pt x="66077" y="8412"/>
                  </a:cubicBezTo>
                  <a:lnTo>
                    <a:pt x="66077" y="8400"/>
                  </a:lnTo>
                  <a:lnTo>
                    <a:pt x="65958" y="8483"/>
                  </a:lnTo>
                  <a:cubicBezTo>
                    <a:pt x="64851" y="9281"/>
                    <a:pt x="64434" y="9591"/>
                    <a:pt x="64827" y="10412"/>
                  </a:cubicBezTo>
                  <a:cubicBezTo>
                    <a:pt x="64994" y="10757"/>
                    <a:pt x="65315" y="10900"/>
                    <a:pt x="65672" y="11043"/>
                  </a:cubicBezTo>
                  <a:cubicBezTo>
                    <a:pt x="65815" y="11115"/>
                    <a:pt x="65970" y="11174"/>
                    <a:pt x="66137" y="11269"/>
                  </a:cubicBezTo>
                  <a:cubicBezTo>
                    <a:pt x="66215" y="11310"/>
                    <a:pt x="66296" y="11328"/>
                    <a:pt x="66375" y="11328"/>
                  </a:cubicBezTo>
                  <a:cubicBezTo>
                    <a:pt x="66649" y="11328"/>
                    <a:pt x="66899" y="11109"/>
                    <a:pt x="66899" y="10805"/>
                  </a:cubicBezTo>
                  <a:lnTo>
                    <a:pt x="66899" y="8840"/>
                  </a:lnTo>
                  <a:cubicBezTo>
                    <a:pt x="66899" y="8529"/>
                    <a:pt x="66648" y="8312"/>
                    <a:pt x="66378" y="8312"/>
                  </a:cubicBezTo>
                  <a:close/>
                  <a:moveTo>
                    <a:pt x="64388" y="74331"/>
                  </a:moveTo>
                  <a:cubicBezTo>
                    <a:pt x="64183" y="74331"/>
                    <a:pt x="63988" y="74367"/>
                    <a:pt x="63803" y="74444"/>
                  </a:cubicBezTo>
                  <a:cubicBezTo>
                    <a:pt x="63184" y="74706"/>
                    <a:pt x="62910" y="75361"/>
                    <a:pt x="62767" y="75908"/>
                  </a:cubicBezTo>
                  <a:cubicBezTo>
                    <a:pt x="62696" y="76158"/>
                    <a:pt x="62827" y="76420"/>
                    <a:pt x="63065" y="76527"/>
                  </a:cubicBezTo>
                  <a:cubicBezTo>
                    <a:pt x="63506" y="76730"/>
                    <a:pt x="63994" y="76837"/>
                    <a:pt x="64494" y="76849"/>
                  </a:cubicBezTo>
                  <a:cubicBezTo>
                    <a:pt x="65268" y="76849"/>
                    <a:pt x="65958" y="76527"/>
                    <a:pt x="66577" y="75884"/>
                  </a:cubicBezTo>
                  <a:cubicBezTo>
                    <a:pt x="66684" y="75765"/>
                    <a:pt x="66732" y="75599"/>
                    <a:pt x="66708" y="75432"/>
                  </a:cubicBezTo>
                  <a:cubicBezTo>
                    <a:pt x="66684" y="75277"/>
                    <a:pt x="66589" y="75134"/>
                    <a:pt x="66446" y="75063"/>
                  </a:cubicBezTo>
                  <a:cubicBezTo>
                    <a:pt x="65652" y="74622"/>
                    <a:pt x="64976" y="74331"/>
                    <a:pt x="64388" y="74331"/>
                  </a:cubicBezTo>
                  <a:close/>
                  <a:moveTo>
                    <a:pt x="82565" y="348"/>
                  </a:moveTo>
                  <a:cubicBezTo>
                    <a:pt x="82396" y="348"/>
                    <a:pt x="82230" y="434"/>
                    <a:pt x="82127" y="589"/>
                  </a:cubicBezTo>
                  <a:cubicBezTo>
                    <a:pt x="82055" y="685"/>
                    <a:pt x="81972" y="792"/>
                    <a:pt x="81889" y="887"/>
                  </a:cubicBezTo>
                  <a:cubicBezTo>
                    <a:pt x="81591" y="1221"/>
                    <a:pt x="81234" y="1637"/>
                    <a:pt x="81258" y="2161"/>
                  </a:cubicBezTo>
                  <a:cubicBezTo>
                    <a:pt x="81282" y="2697"/>
                    <a:pt x="80984" y="3161"/>
                    <a:pt x="80639" y="3697"/>
                  </a:cubicBezTo>
                  <a:cubicBezTo>
                    <a:pt x="80222" y="4340"/>
                    <a:pt x="79686" y="5150"/>
                    <a:pt x="79924" y="6185"/>
                  </a:cubicBezTo>
                  <a:cubicBezTo>
                    <a:pt x="78865" y="7864"/>
                    <a:pt x="78805" y="9686"/>
                    <a:pt x="78734" y="11448"/>
                  </a:cubicBezTo>
                  <a:cubicBezTo>
                    <a:pt x="78698" y="12127"/>
                    <a:pt x="78674" y="12817"/>
                    <a:pt x="78591" y="13496"/>
                  </a:cubicBezTo>
                  <a:cubicBezTo>
                    <a:pt x="78341" y="15437"/>
                    <a:pt x="77579" y="17365"/>
                    <a:pt x="76805" y="19151"/>
                  </a:cubicBezTo>
                  <a:cubicBezTo>
                    <a:pt x="76507" y="19830"/>
                    <a:pt x="76221" y="20223"/>
                    <a:pt x="75876" y="20342"/>
                  </a:cubicBezTo>
                  <a:cubicBezTo>
                    <a:pt x="75786" y="20376"/>
                    <a:pt x="75685" y="20393"/>
                    <a:pt x="75571" y="20393"/>
                  </a:cubicBezTo>
                  <a:cubicBezTo>
                    <a:pt x="75253" y="20393"/>
                    <a:pt x="74837" y="20257"/>
                    <a:pt x="74293" y="19985"/>
                  </a:cubicBezTo>
                  <a:cubicBezTo>
                    <a:pt x="73864" y="19747"/>
                    <a:pt x="73471" y="19449"/>
                    <a:pt x="73102" y="19104"/>
                  </a:cubicBezTo>
                  <a:cubicBezTo>
                    <a:pt x="72983" y="19008"/>
                    <a:pt x="72864" y="18901"/>
                    <a:pt x="72745" y="18794"/>
                  </a:cubicBezTo>
                  <a:cubicBezTo>
                    <a:pt x="72626" y="18699"/>
                    <a:pt x="72530" y="18580"/>
                    <a:pt x="72435" y="18461"/>
                  </a:cubicBezTo>
                  <a:cubicBezTo>
                    <a:pt x="72197" y="18187"/>
                    <a:pt x="71923" y="17877"/>
                    <a:pt x="71530" y="17758"/>
                  </a:cubicBezTo>
                  <a:cubicBezTo>
                    <a:pt x="70649" y="17496"/>
                    <a:pt x="69887" y="17008"/>
                    <a:pt x="69090" y="16472"/>
                  </a:cubicBezTo>
                  <a:cubicBezTo>
                    <a:pt x="68447" y="16020"/>
                    <a:pt x="67768" y="15639"/>
                    <a:pt x="67054" y="15317"/>
                  </a:cubicBezTo>
                  <a:cubicBezTo>
                    <a:pt x="65744" y="14782"/>
                    <a:pt x="64779" y="13901"/>
                    <a:pt x="63756" y="12972"/>
                  </a:cubicBezTo>
                  <a:cubicBezTo>
                    <a:pt x="63315" y="12579"/>
                    <a:pt x="62863" y="12174"/>
                    <a:pt x="62374" y="11781"/>
                  </a:cubicBezTo>
                  <a:lnTo>
                    <a:pt x="62422" y="11722"/>
                  </a:lnTo>
                  <a:cubicBezTo>
                    <a:pt x="63315" y="10710"/>
                    <a:pt x="64303" y="9567"/>
                    <a:pt x="63827" y="7995"/>
                  </a:cubicBezTo>
                  <a:cubicBezTo>
                    <a:pt x="65375" y="7090"/>
                    <a:pt x="66101" y="6340"/>
                    <a:pt x="66220" y="5531"/>
                  </a:cubicBezTo>
                  <a:cubicBezTo>
                    <a:pt x="66315" y="4947"/>
                    <a:pt x="66089" y="4388"/>
                    <a:pt x="65530" y="3816"/>
                  </a:cubicBezTo>
                  <a:cubicBezTo>
                    <a:pt x="65343" y="3615"/>
                    <a:pt x="65087" y="3509"/>
                    <a:pt x="64827" y="3509"/>
                  </a:cubicBezTo>
                  <a:cubicBezTo>
                    <a:pt x="64656" y="3509"/>
                    <a:pt x="64483" y="3555"/>
                    <a:pt x="64327" y="3649"/>
                  </a:cubicBezTo>
                  <a:lnTo>
                    <a:pt x="63636" y="4042"/>
                  </a:lnTo>
                  <a:lnTo>
                    <a:pt x="63279" y="3518"/>
                  </a:lnTo>
                  <a:cubicBezTo>
                    <a:pt x="63085" y="3235"/>
                    <a:pt x="62774" y="3083"/>
                    <a:pt x="62453" y="3083"/>
                  </a:cubicBezTo>
                  <a:cubicBezTo>
                    <a:pt x="62303" y="3083"/>
                    <a:pt x="62150" y="3117"/>
                    <a:pt x="62005" y="3185"/>
                  </a:cubicBezTo>
                  <a:lnTo>
                    <a:pt x="60946" y="3721"/>
                  </a:lnTo>
                  <a:cubicBezTo>
                    <a:pt x="60755" y="3637"/>
                    <a:pt x="60577" y="3554"/>
                    <a:pt x="60398" y="3471"/>
                  </a:cubicBezTo>
                  <a:cubicBezTo>
                    <a:pt x="59886" y="3221"/>
                    <a:pt x="59350" y="3006"/>
                    <a:pt x="58803" y="2864"/>
                  </a:cubicBezTo>
                  <a:lnTo>
                    <a:pt x="58493" y="2792"/>
                  </a:lnTo>
                  <a:cubicBezTo>
                    <a:pt x="56624" y="2340"/>
                    <a:pt x="54862" y="1923"/>
                    <a:pt x="53326" y="840"/>
                  </a:cubicBezTo>
                  <a:cubicBezTo>
                    <a:pt x="53109" y="693"/>
                    <a:pt x="52854" y="645"/>
                    <a:pt x="52595" y="645"/>
                  </a:cubicBezTo>
                  <a:cubicBezTo>
                    <a:pt x="52328" y="645"/>
                    <a:pt x="52055" y="696"/>
                    <a:pt x="51814" y="744"/>
                  </a:cubicBezTo>
                  <a:lnTo>
                    <a:pt x="51635" y="768"/>
                  </a:lnTo>
                  <a:cubicBezTo>
                    <a:pt x="51266" y="840"/>
                    <a:pt x="51123" y="1173"/>
                    <a:pt x="51028" y="1423"/>
                  </a:cubicBezTo>
                  <a:cubicBezTo>
                    <a:pt x="50992" y="1494"/>
                    <a:pt x="50968" y="1566"/>
                    <a:pt x="50933" y="1625"/>
                  </a:cubicBezTo>
                  <a:cubicBezTo>
                    <a:pt x="50802" y="1875"/>
                    <a:pt x="50885" y="2173"/>
                    <a:pt x="51111" y="2316"/>
                  </a:cubicBezTo>
                  <a:lnTo>
                    <a:pt x="52504" y="3185"/>
                  </a:lnTo>
                  <a:cubicBezTo>
                    <a:pt x="52268" y="3701"/>
                    <a:pt x="51916" y="3831"/>
                    <a:pt x="51393" y="3831"/>
                  </a:cubicBezTo>
                  <a:cubicBezTo>
                    <a:pt x="51203" y="3831"/>
                    <a:pt x="50991" y="3814"/>
                    <a:pt x="50754" y="3792"/>
                  </a:cubicBezTo>
                  <a:cubicBezTo>
                    <a:pt x="50563" y="3768"/>
                    <a:pt x="50361" y="3745"/>
                    <a:pt x="50171" y="3745"/>
                  </a:cubicBezTo>
                  <a:cubicBezTo>
                    <a:pt x="50122" y="3744"/>
                    <a:pt x="50073" y="3743"/>
                    <a:pt x="50025" y="3743"/>
                  </a:cubicBezTo>
                  <a:cubicBezTo>
                    <a:pt x="47883" y="3743"/>
                    <a:pt x="46283" y="4776"/>
                    <a:pt x="45503" y="6685"/>
                  </a:cubicBezTo>
                  <a:cubicBezTo>
                    <a:pt x="45313" y="7126"/>
                    <a:pt x="45087" y="7555"/>
                    <a:pt x="44813" y="7959"/>
                  </a:cubicBezTo>
                  <a:lnTo>
                    <a:pt x="44670" y="8186"/>
                  </a:lnTo>
                  <a:cubicBezTo>
                    <a:pt x="44360" y="8698"/>
                    <a:pt x="44039" y="9198"/>
                    <a:pt x="43717" y="9686"/>
                  </a:cubicBezTo>
                  <a:lnTo>
                    <a:pt x="43622" y="9841"/>
                  </a:lnTo>
                  <a:cubicBezTo>
                    <a:pt x="43372" y="10234"/>
                    <a:pt x="43301" y="10710"/>
                    <a:pt x="43443" y="11162"/>
                  </a:cubicBezTo>
                  <a:lnTo>
                    <a:pt x="43753" y="12174"/>
                  </a:lnTo>
                  <a:cubicBezTo>
                    <a:pt x="43610" y="12139"/>
                    <a:pt x="43455" y="12115"/>
                    <a:pt x="43313" y="12079"/>
                  </a:cubicBezTo>
                  <a:cubicBezTo>
                    <a:pt x="42920" y="12002"/>
                    <a:pt x="42494" y="11912"/>
                    <a:pt x="42062" y="11912"/>
                  </a:cubicBezTo>
                  <a:cubicBezTo>
                    <a:pt x="41631" y="11912"/>
                    <a:pt x="41193" y="12002"/>
                    <a:pt x="40776" y="12281"/>
                  </a:cubicBezTo>
                  <a:cubicBezTo>
                    <a:pt x="40705" y="12067"/>
                    <a:pt x="40598" y="11853"/>
                    <a:pt x="40467" y="11662"/>
                  </a:cubicBezTo>
                  <a:cubicBezTo>
                    <a:pt x="40157" y="11269"/>
                    <a:pt x="39824" y="10888"/>
                    <a:pt x="39455" y="10555"/>
                  </a:cubicBezTo>
                  <a:lnTo>
                    <a:pt x="39276" y="10388"/>
                  </a:lnTo>
                  <a:cubicBezTo>
                    <a:pt x="38371" y="9496"/>
                    <a:pt x="37496" y="9051"/>
                    <a:pt x="36589" y="9051"/>
                  </a:cubicBezTo>
                  <a:cubicBezTo>
                    <a:pt x="35778" y="9051"/>
                    <a:pt x="34942" y="9406"/>
                    <a:pt x="34038" y="10114"/>
                  </a:cubicBezTo>
                  <a:cubicBezTo>
                    <a:pt x="33609" y="10436"/>
                    <a:pt x="33156" y="10734"/>
                    <a:pt x="32680" y="11007"/>
                  </a:cubicBezTo>
                  <a:cubicBezTo>
                    <a:pt x="32454" y="11138"/>
                    <a:pt x="32228" y="11269"/>
                    <a:pt x="32013" y="11424"/>
                  </a:cubicBezTo>
                  <a:cubicBezTo>
                    <a:pt x="31966" y="11448"/>
                    <a:pt x="31918" y="11496"/>
                    <a:pt x="31883" y="11531"/>
                  </a:cubicBezTo>
                  <a:lnTo>
                    <a:pt x="28965" y="15198"/>
                  </a:lnTo>
                  <a:cubicBezTo>
                    <a:pt x="28894" y="15294"/>
                    <a:pt x="28846" y="15425"/>
                    <a:pt x="28858" y="15556"/>
                  </a:cubicBezTo>
                  <a:lnTo>
                    <a:pt x="28942" y="16996"/>
                  </a:lnTo>
                  <a:lnTo>
                    <a:pt x="27680" y="17187"/>
                  </a:lnTo>
                  <a:cubicBezTo>
                    <a:pt x="26965" y="17294"/>
                    <a:pt x="26537" y="18044"/>
                    <a:pt x="26787" y="18723"/>
                  </a:cubicBezTo>
                  <a:lnTo>
                    <a:pt x="27156" y="19675"/>
                  </a:lnTo>
                  <a:lnTo>
                    <a:pt x="26965" y="19770"/>
                  </a:lnTo>
                  <a:lnTo>
                    <a:pt x="25917" y="18449"/>
                  </a:lnTo>
                  <a:cubicBezTo>
                    <a:pt x="25809" y="18324"/>
                    <a:pt x="25655" y="18252"/>
                    <a:pt x="25499" y="18252"/>
                  </a:cubicBezTo>
                  <a:cubicBezTo>
                    <a:pt x="25431" y="18252"/>
                    <a:pt x="25363" y="18265"/>
                    <a:pt x="25298" y="18294"/>
                  </a:cubicBezTo>
                  <a:cubicBezTo>
                    <a:pt x="22834" y="19354"/>
                    <a:pt x="22369" y="20306"/>
                    <a:pt x="22929" y="23247"/>
                  </a:cubicBezTo>
                  <a:cubicBezTo>
                    <a:pt x="22739" y="23545"/>
                    <a:pt x="22548" y="23830"/>
                    <a:pt x="22358" y="24128"/>
                  </a:cubicBezTo>
                  <a:cubicBezTo>
                    <a:pt x="21834" y="24938"/>
                    <a:pt x="21345" y="25712"/>
                    <a:pt x="20786" y="26438"/>
                  </a:cubicBezTo>
                  <a:cubicBezTo>
                    <a:pt x="20429" y="26938"/>
                    <a:pt x="19952" y="27355"/>
                    <a:pt x="19405" y="27640"/>
                  </a:cubicBezTo>
                  <a:cubicBezTo>
                    <a:pt x="18619" y="27998"/>
                    <a:pt x="17809" y="28307"/>
                    <a:pt x="16988" y="28581"/>
                  </a:cubicBezTo>
                  <a:cubicBezTo>
                    <a:pt x="16631" y="28700"/>
                    <a:pt x="16285" y="28831"/>
                    <a:pt x="15928" y="28962"/>
                  </a:cubicBezTo>
                  <a:cubicBezTo>
                    <a:pt x="15750" y="29022"/>
                    <a:pt x="15571" y="29081"/>
                    <a:pt x="15392" y="29141"/>
                  </a:cubicBezTo>
                  <a:cubicBezTo>
                    <a:pt x="14952" y="29272"/>
                    <a:pt x="14523" y="29450"/>
                    <a:pt x="14106" y="29653"/>
                  </a:cubicBezTo>
                  <a:cubicBezTo>
                    <a:pt x="13821" y="29807"/>
                    <a:pt x="13535" y="29974"/>
                    <a:pt x="13249" y="30129"/>
                  </a:cubicBezTo>
                  <a:cubicBezTo>
                    <a:pt x="11785" y="30962"/>
                    <a:pt x="10404" y="31748"/>
                    <a:pt x="8725" y="31819"/>
                  </a:cubicBezTo>
                  <a:cubicBezTo>
                    <a:pt x="8118" y="31855"/>
                    <a:pt x="7582" y="32296"/>
                    <a:pt x="7379" y="32486"/>
                  </a:cubicBezTo>
                  <a:cubicBezTo>
                    <a:pt x="6082" y="33689"/>
                    <a:pt x="4796" y="34927"/>
                    <a:pt x="3534" y="36130"/>
                  </a:cubicBezTo>
                  <a:lnTo>
                    <a:pt x="2593" y="37034"/>
                  </a:lnTo>
                  <a:lnTo>
                    <a:pt x="2081" y="36677"/>
                  </a:lnTo>
                  <a:cubicBezTo>
                    <a:pt x="1992" y="36613"/>
                    <a:pt x="1888" y="36581"/>
                    <a:pt x="1784" y="36581"/>
                  </a:cubicBezTo>
                  <a:cubicBezTo>
                    <a:pt x="1639" y="36581"/>
                    <a:pt x="1495" y="36643"/>
                    <a:pt x="1391" y="36761"/>
                  </a:cubicBezTo>
                  <a:cubicBezTo>
                    <a:pt x="188" y="38094"/>
                    <a:pt x="331" y="39428"/>
                    <a:pt x="581" y="40440"/>
                  </a:cubicBezTo>
                  <a:cubicBezTo>
                    <a:pt x="783" y="41249"/>
                    <a:pt x="819" y="41964"/>
                    <a:pt x="652" y="42440"/>
                  </a:cubicBezTo>
                  <a:cubicBezTo>
                    <a:pt x="81" y="44190"/>
                    <a:pt x="688" y="45500"/>
                    <a:pt x="1438" y="46655"/>
                  </a:cubicBezTo>
                  <a:cubicBezTo>
                    <a:pt x="1641" y="46964"/>
                    <a:pt x="1867" y="47250"/>
                    <a:pt x="2081" y="47536"/>
                  </a:cubicBezTo>
                  <a:cubicBezTo>
                    <a:pt x="2415" y="47905"/>
                    <a:pt x="2688" y="48322"/>
                    <a:pt x="2915" y="48762"/>
                  </a:cubicBezTo>
                  <a:lnTo>
                    <a:pt x="1391" y="48548"/>
                  </a:lnTo>
                  <a:cubicBezTo>
                    <a:pt x="1347" y="48542"/>
                    <a:pt x="1304" y="48540"/>
                    <a:pt x="1262" y="48540"/>
                  </a:cubicBezTo>
                  <a:cubicBezTo>
                    <a:pt x="489" y="48540"/>
                    <a:pt x="0" y="49441"/>
                    <a:pt x="486" y="50096"/>
                  </a:cubicBezTo>
                  <a:lnTo>
                    <a:pt x="557" y="50203"/>
                  </a:lnTo>
                  <a:cubicBezTo>
                    <a:pt x="914" y="50715"/>
                    <a:pt x="1319" y="51203"/>
                    <a:pt x="1748" y="51655"/>
                  </a:cubicBezTo>
                  <a:cubicBezTo>
                    <a:pt x="2736" y="52632"/>
                    <a:pt x="3355" y="53798"/>
                    <a:pt x="3950" y="55013"/>
                  </a:cubicBezTo>
                  <a:cubicBezTo>
                    <a:pt x="4308" y="55739"/>
                    <a:pt x="4712" y="56453"/>
                    <a:pt x="5093" y="57156"/>
                  </a:cubicBezTo>
                  <a:cubicBezTo>
                    <a:pt x="6034" y="58859"/>
                    <a:pt x="6927" y="60466"/>
                    <a:pt x="7379" y="62323"/>
                  </a:cubicBezTo>
                  <a:cubicBezTo>
                    <a:pt x="7522" y="62930"/>
                    <a:pt x="7915" y="63442"/>
                    <a:pt x="8272" y="63907"/>
                  </a:cubicBezTo>
                  <a:cubicBezTo>
                    <a:pt x="8320" y="63978"/>
                    <a:pt x="8380" y="64050"/>
                    <a:pt x="8439" y="64121"/>
                  </a:cubicBezTo>
                  <a:cubicBezTo>
                    <a:pt x="9713" y="65824"/>
                    <a:pt x="10154" y="67776"/>
                    <a:pt x="9785" y="70074"/>
                  </a:cubicBezTo>
                  <a:cubicBezTo>
                    <a:pt x="9737" y="70146"/>
                    <a:pt x="9677" y="70217"/>
                    <a:pt x="9618" y="70277"/>
                  </a:cubicBezTo>
                  <a:cubicBezTo>
                    <a:pt x="8975" y="70896"/>
                    <a:pt x="8332" y="71658"/>
                    <a:pt x="8439" y="72455"/>
                  </a:cubicBezTo>
                  <a:cubicBezTo>
                    <a:pt x="8546" y="73253"/>
                    <a:pt x="9308" y="73789"/>
                    <a:pt x="10035" y="74218"/>
                  </a:cubicBezTo>
                  <a:cubicBezTo>
                    <a:pt x="10606" y="74551"/>
                    <a:pt x="11082" y="74849"/>
                    <a:pt x="11511" y="75146"/>
                  </a:cubicBezTo>
                  <a:cubicBezTo>
                    <a:pt x="12419" y="75768"/>
                    <a:pt x="13368" y="75945"/>
                    <a:pt x="14305" y="75945"/>
                  </a:cubicBezTo>
                  <a:cubicBezTo>
                    <a:pt x="14695" y="75945"/>
                    <a:pt x="15082" y="75915"/>
                    <a:pt x="15464" y="75873"/>
                  </a:cubicBezTo>
                  <a:cubicBezTo>
                    <a:pt x="17393" y="75670"/>
                    <a:pt x="18821" y="74515"/>
                    <a:pt x="20072" y="73491"/>
                  </a:cubicBezTo>
                  <a:cubicBezTo>
                    <a:pt x="20298" y="73313"/>
                    <a:pt x="20524" y="73134"/>
                    <a:pt x="20738" y="72967"/>
                  </a:cubicBezTo>
                  <a:cubicBezTo>
                    <a:pt x="22167" y="71860"/>
                    <a:pt x="23548" y="71348"/>
                    <a:pt x="25358" y="71241"/>
                  </a:cubicBezTo>
                  <a:cubicBezTo>
                    <a:pt x="26715" y="71170"/>
                    <a:pt x="28096" y="71015"/>
                    <a:pt x="29430" y="70872"/>
                  </a:cubicBezTo>
                  <a:cubicBezTo>
                    <a:pt x="30025" y="70800"/>
                    <a:pt x="30632" y="70741"/>
                    <a:pt x="31240" y="70681"/>
                  </a:cubicBezTo>
                  <a:cubicBezTo>
                    <a:pt x="31454" y="70658"/>
                    <a:pt x="31632" y="70503"/>
                    <a:pt x="31692" y="70289"/>
                  </a:cubicBezTo>
                  <a:cubicBezTo>
                    <a:pt x="32168" y="68503"/>
                    <a:pt x="33192" y="67360"/>
                    <a:pt x="34895" y="66681"/>
                  </a:cubicBezTo>
                  <a:cubicBezTo>
                    <a:pt x="35121" y="66574"/>
                    <a:pt x="35335" y="66455"/>
                    <a:pt x="35526" y="66312"/>
                  </a:cubicBezTo>
                  <a:cubicBezTo>
                    <a:pt x="35657" y="66217"/>
                    <a:pt x="35788" y="66133"/>
                    <a:pt x="35931" y="66074"/>
                  </a:cubicBezTo>
                  <a:cubicBezTo>
                    <a:pt x="36038" y="66014"/>
                    <a:pt x="36157" y="65955"/>
                    <a:pt x="36276" y="65895"/>
                  </a:cubicBezTo>
                  <a:cubicBezTo>
                    <a:pt x="36565" y="65750"/>
                    <a:pt x="36897" y="65595"/>
                    <a:pt x="37123" y="65595"/>
                  </a:cubicBezTo>
                  <a:cubicBezTo>
                    <a:pt x="37139" y="65595"/>
                    <a:pt x="37154" y="65596"/>
                    <a:pt x="37169" y="65597"/>
                  </a:cubicBezTo>
                  <a:cubicBezTo>
                    <a:pt x="37349" y="65613"/>
                    <a:pt x="37526" y="65620"/>
                    <a:pt x="37701" y="65620"/>
                  </a:cubicBezTo>
                  <a:cubicBezTo>
                    <a:pt x="39257" y="65620"/>
                    <a:pt x="40600" y="65035"/>
                    <a:pt x="41896" y="64478"/>
                  </a:cubicBezTo>
                  <a:cubicBezTo>
                    <a:pt x="42336" y="64288"/>
                    <a:pt x="42789" y="64085"/>
                    <a:pt x="43241" y="63919"/>
                  </a:cubicBezTo>
                  <a:cubicBezTo>
                    <a:pt x="44086" y="63609"/>
                    <a:pt x="44956" y="63359"/>
                    <a:pt x="45849" y="63192"/>
                  </a:cubicBezTo>
                  <a:cubicBezTo>
                    <a:pt x="46444" y="63085"/>
                    <a:pt x="47087" y="63002"/>
                    <a:pt x="47694" y="62930"/>
                  </a:cubicBezTo>
                  <a:cubicBezTo>
                    <a:pt x="48075" y="62883"/>
                    <a:pt x="48456" y="62835"/>
                    <a:pt x="48837" y="62788"/>
                  </a:cubicBezTo>
                  <a:cubicBezTo>
                    <a:pt x="49129" y="62743"/>
                    <a:pt x="49384" y="62715"/>
                    <a:pt x="49611" y="62715"/>
                  </a:cubicBezTo>
                  <a:cubicBezTo>
                    <a:pt x="50105" y="62715"/>
                    <a:pt x="50460" y="62845"/>
                    <a:pt x="50754" y="63204"/>
                  </a:cubicBezTo>
                  <a:cubicBezTo>
                    <a:pt x="51337" y="63895"/>
                    <a:pt x="52087" y="64002"/>
                    <a:pt x="52742" y="64097"/>
                  </a:cubicBezTo>
                  <a:cubicBezTo>
                    <a:pt x="52897" y="64109"/>
                    <a:pt x="53052" y="64133"/>
                    <a:pt x="53195" y="64169"/>
                  </a:cubicBezTo>
                  <a:cubicBezTo>
                    <a:pt x="53504" y="64216"/>
                    <a:pt x="53814" y="64264"/>
                    <a:pt x="54111" y="64300"/>
                  </a:cubicBezTo>
                  <a:cubicBezTo>
                    <a:pt x="55850" y="64526"/>
                    <a:pt x="56838" y="64752"/>
                    <a:pt x="56945" y="66514"/>
                  </a:cubicBezTo>
                  <a:cubicBezTo>
                    <a:pt x="56969" y="66895"/>
                    <a:pt x="57290" y="67145"/>
                    <a:pt x="57433" y="67264"/>
                  </a:cubicBezTo>
                  <a:cubicBezTo>
                    <a:pt x="59029" y="68503"/>
                    <a:pt x="59838" y="70086"/>
                    <a:pt x="59910" y="72122"/>
                  </a:cubicBezTo>
                  <a:cubicBezTo>
                    <a:pt x="59910" y="72396"/>
                    <a:pt x="60148" y="72622"/>
                    <a:pt x="60422" y="72622"/>
                  </a:cubicBezTo>
                  <a:cubicBezTo>
                    <a:pt x="60553" y="72622"/>
                    <a:pt x="60696" y="72634"/>
                    <a:pt x="60827" y="72646"/>
                  </a:cubicBezTo>
                  <a:cubicBezTo>
                    <a:pt x="60962" y="72658"/>
                    <a:pt x="61098" y="72672"/>
                    <a:pt x="61228" y="72672"/>
                  </a:cubicBezTo>
                  <a:cubicBezTo>
                    <a:pt x="61475" y="72672"/>
                    <a:pt x="61703" y="72622"/>
                    <a:pt x="61874" y="72420"/>
                  </a:cubicBezTo>
                  <a:cubicBezTo>
                    <a:pt x="62839" y="71277"/>
                    <a:pt x="63958" y="70265"/>
                    <a:pt x="65053" y="69276"/>
                  </a:cubicBezTo>
                  <a:cubicBezTo>
                    <a:pt x="65339" y="69015"/>
                    <a:pt x="65613" y="68753"/>
                    <a:pt x="65899" y="68491"/>
                  </a:cubicBezTo>
                  <a:cubicBezTo>
                    <a:pt x="65934" y="68467"/>
                    <a:pt x="65958" y="68431"/>
                    <a:pt x="65982" y="68407"/>
                  </a:cubicBezTo>
                  <a:lnTo>
                    <a:pt x="65982" y="68407"/>
                  </a:lnTo>
                  <a:lnTo>
                    <a:pt x="65970" y="68431"/>
                  </a:lnTo>
                  <a:cubicBezTo>
                    <a:pt x="65911" y="68610"/>
                    <a:pt x="65839" y="68776"/>
                    <a:pt x="65756" y="68943"/>
                  </a:cubicBezTo>
                  <a:cubicBezTo>
                    <a:pt x="65577" y="69312"/>
                    <a:pt x="65375" y="69729"/>
                    <a:pt x="65434" y="70181"/>
                  </a:cubicBezTo>
                  <a:cubicBezTo>
                    <a:pt x="65530" y="71134"/>
                    <a:pt x="65184" y="71813"/>
                    <a:pt x="64268" y="72432"/>
                  </a:cubicBezTo>
                  <a:cubicBezTo>
                    <a:pt x="63934" y="72658"/>
                    <a:pt x="63970" y="73158"/>
                    <a:pt x="64327" y="73337"/>
                  </a:cubicBezTo>
                  <a:cubicBezTo>
                    <a:pt x="64854" y="73600"/>
                    <a:pt x="65369" y="73827"/>
                    <a:pt x="65846" y="73827"/>
                  </a:cubicBezTo>
                  <a:cubicBezTo>
                    <a:pt x="66037" y="73827"/>
                    <a:pt x="66222" y="73791"/>
                    <a:pt x="66399" y="73706"/>
                  </a:cubicBezTo>
                  <a:cubicBezTo>
                    <a:pt x="66911" y="73456"/>
                    <a:pt x="67185" y="72884"/>
                    <a:pt x="67458" y="71836"/>
                  </a:cubicBezTo>
                  <a:cubicBezTo>
                    <a:pt x="67827" y="72194"/>
                    <a:pt x="67744" y="72705"/>
                    <a:pt x="67542" y="73563"/>
                  </a:cubicBezTo>
                  <a:cubicBezTo>
                    <a:pt x="67470" y="73884"/>
                    <a:pt x="67411" y="74194"/>
                    <a:pt x="67363" y="74515"/>
                  </a:cubicBezTo>
                  <a:cubicBezTo>
                    <a:pt x="67339" y="74789"/>
                    <a:pt x="67518" y="75039"/>
                    <a:pt x="67792" y="75087"/>
                  </a:cubicBezTo>
                  <a:lnTo>
                    <a:pt x="69637" y="75444"/>
                  </a:lnTo>
                  <a:cubicBezTo>
                    <a:pt x="70637" y="76635"/>
                    <a:pt x="70816" y="78063"/>
                    <a:pt x="70840" y="79313"/>
                  </a:cubicBezTo>
                  <a:cubicBezTo>
                    <a:pt x="70864" y="79778"/>
                    <a:pt x="70959" y="80921"/>
                    <a:pt x="71602" y="81564"/>
                  </a:cubicBezTo>
                  <a:cubicBezTo>
                    <a:pt x="72745" y="82695"/>
                    <a:pt x="74054" y="83778"/>
                    <a:pt x="75888" y="84064"/>
                  </a:cubicBezTo>
                  <a:cubicBezTo>
                    <a:pt x="76507" y="84159"/>
                    <a:pt x="77210" y="84266"/>
                    <a:pt x="77674" y="84576"/>
                  </a:cubicBezTo>
                  <a:cubicBezTo>
                    <a:pt x="78490" y="85137"/>
                    <a:pt x="79298" y="85415"/>
                    <a:pt x="80092" y="85415"/>
                  </a:cubicBezTo>
                  <a:cubicBezTo>
                    <a:pt x="81000" y="85415"/>
                    <a:pt x="81888" y="85050"/>
                    <a:pt x="82746" y="84326"/>
                  </a:cubicBezTo>
                  <a:lnTo>
                    <a:pt x="83044" y="84469"/>
                  </a:lnTo>
                  <a:cubicBezTo>
                    <a:pt x="83425" y="84636"/>
                    <a:pt x="83794" y="84838"/>
                    <a:pt x="84139" y="85088"/>
                  </a:cubicBezTo>
                  <a:cubicBezTo>
                    <a:pt x="84520" y="85421"/>
                    <a:pt x="84877" y="85790"/>
                    <a:pt x="85199" y="86183"/>
                  </a:cubicBezTo>
                  <a:cubicBezTo>
                    <a:pt x="85353" y="86362"/>
                    <a:pt x="85520" y="86552"/>
                    <a:pt x="85675" y="86719"/>
                  </a:cubicBezTo>
                  <a:cubicBezTo>
                    <a:pt x="85782" y="86826"/>
                    <a:pt x="85913" y="86886"/>
                    <a:pt x="86068" y="86886"/>
                  </a:cubicBezTo>
                  <a:cubicBezTo>
                    <a:pt x="86139" y="86886"/>
                    <a:pt x="86211" y="86874"/>
                    <a:pt x="86282" y="86838"/>
                  </a:cubicBezTo>
                  <a:cubicBezTo>
                    <a:pt x="86580" y="86707"/>
                    <a:pt x="86889" y="86588"/>
                    <a:pt x="87187" y="86469"/>
                  </a:cubicBezTo>
                  <a:cubicBezTo>
                    <a:pt x="87901" y="86207"/>
                    <a:pt x="88556" y="85957"/>
                    <a:pt x="89044" y="85445"/>
                  </a:cubicBezTo>
                  <a:cubicBezTo>
                    <a:pt x="90402" y="84040"/>
                    <a:pt x="92069" y="83969"/>
                    <a:pt x="94009" y="83885"/>
                  </a:cubicBezTo>
                  <a:cubicBezTo>
                    <a:pt x="94486" y="83862"/>
                    <a:pt x="94986" y="83850"/>
                    <a:pt x="95498" y="83802"/>
                  </a:cubicBezTo>
                  <a:cubicBezTo>
                    <a:pt x="95700" y="83778"/>
                    <a:pt x="95879" y="83647"/>
                    <a:pt x="95950" y="83457"/>
                  </a:cubicBezTo>
                  <a:cubicBezTo>
                    <a:pt x="96021" y="83254"/>
                    <a:pt x="96105" y="83040"/>
                    <a:pt x="96188" y="82826"/>
                  </a:cubicBezTo>
                  <a:cubicBezTo>
                    <a:pt x="96402" y="82290"/>
                    <a:pt x="96617" y="81742"/>
                    <a:pt x="96783" y="81159"/>
                  </a:cubicBezTo>
                  <a:cubicBezTo>
                    <a:pt x="96879" y="80861"/>
                    <a:pt x="96950" y="80552"/>
                    <a:pt x="97034" y="80254"/>
                  </a:cubicBezTo>
                  <a:cubicBezTo>
                    <a:pt x="97391" y="78861"/>
                    <a:pt x="97736" y="77539"/>
                    <a:pt x="98891" y="76611"/>
                  </a:cubicBezTo>
                  <a:cubicBezTo>
                    <a:pt x="99272" y="76313"/>
                    <a:pt x="99427" y="75849"/>
                    <a:pt x="99570" y="75444"/>
                  </a:cubicBezTo>
                  <a:cubicBezTo>
                    <a:pt x="99617" y="75277"/>
                    <a:pt x="99677" y="75122"/>
                    <a:pt x="99736" y="74980"/>
                  </a:cubicBezTo>
                  <a:lnTo>
                    <a:pt x="99998" y="74432"/>
                  </a:lnTo>
                  <a:cubicBezTo>
                    <a:pt x="101082" y="72122"/>
                    <a:pt x="102106" y="69943"/>
                    <a:pt x="104356" y="68645"/>
                  </a:cubicBezTo>
                  <a:cubicBezTo>
                    <a:pt x="105023" y="68264"/>
                    <a:pt x="105404" y="67431"/>
                    <a:pt x="105535" y="67086"/>
                  </a:cubicBezTo>
                  <a:cubicBezTo>
                    <a:pt x="105844" y="66288"/>
                    <a:pt x="106118" y="65490"/>
                    <a:pt x="106380" y="64704"/>
                  </a:cubicBezTo>
                  <a:cubicBezTo>
                    <a:pt x="106785" y="63514"/>
                    <a:pt x="107201" y="62288"/>
                    <a:pt x="107725" y="61145"/>
                  </a:cubicBezTo>
                  <a:cubicBezTo>
                    <a:pt x="108880" y="58561"/>
                    <a:pt x="109333" y="55775"/>
                    <a:pt x="109154" y="52382"/>
                  </a:cubicBezTo>
                  <a:cubicBezTo>
                    <a:pt x="109059" y="50619"/>
                    <a:pt x="108952" y="48786"/>
                    <a:pt x="109952" y="47167"/>
                  </a:cubicBezTo>
                  <a:cubicBezTo>
                    <a:pt x="110130" y="46857"/>
                    <a:pt x="109999" y="46547"/>
                    <a:pt x="109892" y="46297"/>
                  </a:cubicBezTo>
                  <a:cubicBezTo>
                    <a:pt x="109857" y="46226"/>
                    <a:pt x="109821" y="46143"/>
                    <a:pt x="109785" y="46047"/>
                  </a:cubicBezTo>
                  <a:cubicBezTo>
                    <a:pt x="109718" y="45816"/>
                    <a:pt x="109511" y="45683"/>
                    <a:pt x="109295" y="45683"/>
                  </a:cubicBezTo>
                  <a:cubicBezTo>
                    <a:pt x="109167" y="45683"/>
                    <a:pt x="109035" y="45731"/>
                    <a:pt x="108928" y="45833"/>
                  </a:cubicBezTo>
                  <a:lnTo>
                    <a:pt x="108499" y="46238"/>
                  </a:lnTo>
                  <a:lnTo>
                    <a:pt x="107773" y="45274"/>
                  </a:lnTo>
                  <a:cubicBezTo>
                    <a:pt x="106797" y="43940"/>
                    <a:pt x="105868" y="42690"/>
                    <a:pt x="104939" y="41392"/>
                  </a:cubicBezTo>
                  <a:cubicBezTo>
                    <a:pt x="104618" y="40940"/>
                    <a:pt x="104439" y="40523"/>
                    <a:pt x="104415" y="40201"/>
                  </a:cubicBezTo>
                  <a:cubicBezTo>
                    <a:pt x="104296" y="38118"/>
                    <a:pt x="103189" y="36915"/>
                    <a:pt x="101141" y="36618"/>
                  </a:cubicBezTo>
                  <a:cubicBezTo>
                    <a:pt x="100772" y="32010"/>
                    <a:pt x="98284" y="28688"/>
                    <a:pt x="93724" y="26712"/>
                  </a:cubicBezTo>
                  <a:cubicBezTo>
                    <a:pt x="93033" y="25497"/>
                    <a:pt x="92616" y="23985"/>
                    <a:pt x="92509" y="22330"/>
                  </a:cubicBezTo>
                  <a:lnTo>
                    <a:pt x="92509" y="22199"/>
                  </a:lnTo>
                  <a:cubicBezTo>
                    <a:pt x="92462" y="21413"/>
                    <a:pt x="92402" y="20532"/>
                    <a:pt x="91997" y="19830"/>
                  </a:cubicBezTo>
                  <a:cubicBezTo>
                    <a:pt x="91235" y="18532"/>
                    <a:pt x="91092" y="17187"/>
                    <a:pt x="91092" y="15544"/>
                  </a:cubicBezTo>
                  <a:cubicBezTo>
                    <a:pt x="91104" y="13151"/>
                    <a:pt x="89271" y="11234"/>
                    <a:pt x="86866" y="10984"/>
                  </a:cubicBezTo>
                  <a:cubicBezTo>
                    <a:pt x="86830" y="10757"/>
                    <a:pt x="86794" y="10531"/>
                    <a:pt x="86770" y="10293"/>
                  </a:cubicBezTo>
                  <a:cubicBezTo>
                    <a:pt x="86675" y="9412"/>
                    <a:pt x="86520" y="8543"/>
                    <a:pt x="86318" y="7674"/>
                  </a:cubicBezTo>
                  <a:lnTo>
                    <a:pt x="86258" y="7400"/>
                  </a:lnTo>
                  <a:cubicBezTo>
                    <a:pt x="85961" y="6221"/>
                    <a:pt x="85663" y="4995"/>
                    <a:pt x="84996" y="3995"/>
                  </a:cubicBezTo>
                  <a:cubicBezTo>
                    <a:pt x="84818" y="3733"/>
                    <a:pt x="84746" y="3376"/>
                    <a:pt x="84663" y="2971"/>
                  </a:cubicBezTo>
                  <a:cubicBezTo>
                    <a:pt x="84484" y="2090"/>
                    <a:pt x="84270" y="994"/>
                    <a:pt x="82758" y="387"/>
                  </a:cubicBezTo>
                  <a:cubicBezTo>
                    <a:pt x="82695" y="361"/>
                    <a:pt x="82630" y="348"/>
                    <a:pt x="82565" y="348"/>
                  </a:cubicBezTo>
                  <a:close/>
                  <a:moveTo>
                    <a:pt x="83551" y="90066"/>
                  </a:moveTo>
                  <a:cubicBezTo>
                    <a:pt x="83036" y="90066"/>
                    <a:pt x="82541" y="90266"/>
                    <a:pt x="82067" y="90660"/>
                  </a:cubicBezTo>
                  <a:cubicBezTo>
                    <a:pt x="81686" y="90982"/>
                    <a:pt x="81543" y="91493"/>
                    <a:pt x="81710" y="91970"/>
                  </a:cubicBezTo>
                  <a:lnTo>
                    <a:pt x="81865" y="92386"/>
                  </a:lnTo>
                  <a:cubicBezTo>
                    <a:pt x="82091" y="93029"/>
                    <a:pt x="82305" y="93637"/>
                    <a:pt x="82556" y="94244"/>
                  </a:cubicBezTo>
                  <a:cubicBezTo>
                    <a:pt x="82639" y="94458"/>
                    <a:pt x="82746" y="94672"/>
                    <a:pt x="82877" y="94863"/>
                  </a:cubicBezTo>
                  <a:cubicBezTo>
                    <a:pt x="82972" y="95042"/>
                    <a:pt x="83163" y="95351"/>
                    <a:pt x="83151" y="95446"/>
                  </a:cubicBezTo>
                  <a:cubicBezTo>
                    <a:pt x="82698" y="97768"/>
                    <a:pt x="84044" y="98923"/>
                    <a:pt x="85353" y="100030"/>
                  </a:cubicBezTo>
                  <a:lnTo>
                    <a:pt x="85758" y="100376"/>
                  </a:lnTo>
                  <a:cubicBezTo>
                    <a:pt x="85961" y="100566"/>
                    <a:pt x="86246" y="100673"/>
                    <a:pt x="86532" y="100673"/>
                  </a:cubicBezTo>
                  <a:cubicBezTo>
                    <a:pt x="86854" y="100673"/>
                    <a:pt x="87163" y="100530"/>
                    <a:pt x="87378" y="100292"/>
                  </a:cubicBezTo>
                  <a:lnTo>
                    <a:pt x="87663" y="99983"/>
                  </a:lnTo>
                  <a:cubicBezTo>
                    <a:pt x="88044" y="99530"/>
                    <a:pt x="88473" y="99113"/>
                    <a:pt x="88937" y="98732"/>
                  </a:cubicBezTo>
                  <a:cubicBezTo>
                    <a:pt x="90795" y="97328"/>
                    <a:pt x="91307" y="95256"/>
                    <a:pt x="91533" y="93601"/>
                  </a:cubicBezTo>
                  <a:cubicBezTo>
                    <a:pt x="91723" y="92339"/>
                    <a:pt x="91319" y="91708"/>
                    <a:pt x="90961" y="91410"/>
                  </a:cubicBezTo>
                  <a:cubicBezTo>
                    <a:pt x="90729" y="91217"/>
                    <a:pt x="90371" y="91033"/>
                    <a:pt x="89832" y="91033"/>
                  </a:cubicBezTo>
                  <a:cubicBezTo>
                    <a:pt x="89541" y="91033"/>
                    <a:pt x="89198" y="91086"/>
                    <a:pt x="88794" y="91220"/>
                  </a:cubicBezTo>
                  <a:cubicBezTo>
                    <a:pt x="88316" y="91379"/>
                    <a:pt x="87867" y="91460"/>
                    <a:pt x="87432" y="91460"/>
                  </a:cubicBezTo>
                  <a:cubicBezTo>
                    <a:pt x="86634" y="91460"/>
                    <a:pt x="85885" y="91187"/>
                    <a:pt x="85092" y="90624"/>
                  </a:cubicBezTo>
                  <a:cubicBezTo>
                    <a:pt x="84560" y="90251"/>
                    <a:pt x="84046" y="90066"/>
                    <a:pt x="83551" y="90066"/>
                  </a:cubicBezTo>
                  <a:close/>
                </a:path>
              </a:pathLst>
            </a:custGeom>
            <a:solidFill>
              <a:schemeClr val="lt2"/>
            </a:solidFill>
            <a:ln cap="flat" cmpd="sng" w="19050">
              <a:solidFill>
                <a:schemeClr val="accent1"/>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94" name="Google Shape;1094;g16153f87fa9_0_62"/>
            <p:cNvGrpSpPr/>
            <p:nvPr/>
          </p:nvGrpSpPr>
          <p:grpSpPr>
            <a:xfrm>
              <a:off x="3385670" y="1799474"/>
              <a:ext cx="2593895" cy="1661117"/>
              <a:chOff x="3385670" y="1799474"/>
              <a:chExt cx="2593895" cy="1661117"/>
            </a:xfrm>
          </p:grpSpPr>
          <p:grpSp>
            <p:nvGrpSpPr>
              <p:cNvPr id="1095" name="Google Shape;1095;g16153f87fa9_0_62"/>
              <p:cNvGrpSpPr/>
              <p:nvPr/>
            </p:nvGrpSpPr>
            <p:grpSpPr>
              <a:xfrm>
                <a:off x="3762041" y="1799474"/>
                <a:ext cx="830979" cy="485662"/>
                <a:chOff x="5009667" y="1887975"/>
                <a:chExt cx="877485" cy="512843"/>
              </a:xfrm>
            </p:grpSpPr>
            <p:sp>
              <p:nvSpPr>
                <p:cNvPr id="1096" name="Google Shape;1096;g16153f87fa9_0_62"/>
                <p:cNvSpPr/>
                <p:nvPr/>
              </p:nvSpPr>
              <p:spPr>
                <a:xfrm>
                  <a:off x="5009667" y="2065905"/>
                  <a:ext cx="187191" cy="149360"/>
                </a:xfrm>
                <a:custGeom>
                  <a:rect b="b" l="l" r="r" t="t"/>
                  <a:pathLst>
                    <a:path extrusionOk="0" h="5026" w="6299">
                      <a:moveTo>
                        <a:pt x="2785" y="0"/>
                      </a:moveTo>
                      <a:cubicBezTo>
                        <a:pt x="1899" y="0"/>
                        <a:pt x="2465" y="4597"/>
                        <a:pt x="2465" y="4597"/>
                      </a:cubicBezTo>
                      <a:cubicBezTo>
                        <a:pt x="2465" y="4597"/>
                        <a:pt x="1002" y="2128"/>
                        <a:pt x="406" y="2128"/>
                      </a:cubicBezTo>
                      <a:cubicBezTo>
                        <a:pt x="282" y="2128"/>
                        <a:pt x="196" y="2234"/>
                        <a:pt x="167" y="2489"/>
                      </a:cubicBezTo>
                      <a:cubicBezTo>
                        <a:pt x="0" y="3977"/>
                        <a:pt x="1215" y="5025"/>
                        <a:pt x="1215" y="5025"/>
                      </a:cubicBezTo>
                      <a:lnTo>
                        <a:pt x="4811" y="5025"/>
                      </a:lnTo>
                      <a:cubicBezTo>
                        <a:pt x="4811" y="5025"/>
                        <a:pt x="6299" y="2715"/>
                        <a:pt x="5287" y="2406"/>
                      </a:cubicBezTo>
                      <a:cubicBezTo>
                        <a:pt x="5207" y="2381"/>
                        <a:pt x="5127" y="2370"/>
                        <a:pt x="5049" y="2370"/>
                      </a:cubicBezTo>
                      <a:cubicBezTo>
                        <a:pt x="4144" y="2370"/>
                        <a:pt x="3418" y="3894"/>
                        <a:pt x="3418" y="3894"/>
                      </a:cubicBezTo>
                      <a:cubicBezTo>
                        <a:pt x="3418" y="3894"/>
                        <a:pt x="3703" y="48"/>
                        <a:pt x="2798" y="1"/>
                      </a:cubicBezTo>
                      <a:cubicBezTo>
                        <a:pt x="2794" y="1"/>
                        <a:pt x="2789" y="0"/>
                        <a:pt x="278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g16153f87fa9_0_62"/>
                <p:cNvSpPr/>
                <p:nvPr/>
              </p:nvSpPr>
              <p:spPr>
                <a:xfrm>
                  <a:off x="5372095" y="2251814"/>
                  <a:ext cx="187191" cy="149004"/>
                </a:xfrm>
                <a:custGeom>
                  <a:rect b="b" l="l" r="r" t="t"/>
                  <a:pathLst>
                    <a:path extrusionOk="0" h="5014" w="6299">
                      <a:moveTo>
                        <a:pt x="2784" y="1"/>
                      </a:moveTo>
                      <a:cubicBezTo>
                        <a:pt x="1899" y="1"/>
                        <a:pt x="2465" y="4585"/>
                        <a:pt x="2465" y="4585"/>
                      </a:cubicBezTo>
                      <a:cubicBezTo>
                        <a:pt x="2465" y="4585"/>
                        <a:pt x="1004" y="2128"/>
                        <a:pt x="406" y="2128"/>
                      </a:cubicBezTo>
                      <a:cubicBezTo>
                        <a:pt x="282" y="2128"/>
                        <a:pt x="196" y="2233"/>
                        <a:pt x="167" y="2489"/>
                      </a:cubicBezTo>
                      <a:cubicBezTo>
                        <a:pt x="0" y="3978"/>
                        <a:pt x="1203" y="5013"/>
                        <a:pt x="1203" y="5013"/>
                      </a:cubicBezTo>
                      <a:lnTo>
                        <a:pt x="4810" y="5013"/>
                      </a:lnTo>
                      <a:cubicBezTo>
                        <a:pt x="4810" y="5013"/>
                        <a:pt x="6299" y="2716"/>
                        <a:pt x="5287" y="2406"/>
                      </a:cubicBezTo>
                      <a:cubicBezTo>
                        <a:pt x="5206" y="2381"/>
                        <a:pt x="5127" y="2370"/>
                        <a:pt x="5049" y="2370"/>
                      </a:cubicBezTo>
                      <a:cubicBezTo>
                        <a:pt x="4144" y="2370"/>
                        <a:pt x="3417" y="3894"/>
                        <a:pt x="3417" y="3894"/>
                      </a:cubicBezTo>
                      <a:cubicBezTo>
                        <a:pt x="3417" y="3894"/>
                        <a:pt x="3715" y="37"/>
                        <a:pt x="2798" y="1"/>
                      </a:cubicBezTo>
                      <a:cubicBezTo>
                        <a:pt x="2794" y="1"/>
                        <a:pt x="2789" y="1"/>
                        <a:pt x="27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g16153f87fa9_0_62"/>
                <p:cNvSpPr/>
                <p:nvPr/>
              </p:nvSpPr>
              <p:spPr>
                <a:xfrm>
                  <a:off x="5699932" y="1887975"/>
                  <a:ext cx="187220" cy="149004"/>
                </a:xfrm>
                <a:custGeom>
                  <a:rect b="b" l="l" r="r" t="t"/>
                  <a:pathLst>
                    <a:path extrusionOk="0" h="5014" w="6300">
                      <a:moveTo>
                        <a:pt x="2785" y="0"/>
                      </a:moveTo>
                      <a:cubicBezTo>
                        <a:pt x="1900" y="0"/>
                        <a:pt x="2465" y="4584"/>
                        <a:pt x="2465" y="4584"/>
                      </a:cubicBezTo>
                      <a:cubicBezTo>
                        <a:pt x="2465" y="4584"/>
                        <a:pt x="1004" y="2127"/>
                        <a:pt x="407" y="2127"/>
                      </a:cubicBezTo>
                      <a:cubicBezTo>
                        <a:pt x="283" y="2127"/>
                        <a:pt x="196" y="2233"/>
                        <a:pt x="167" y="2489"/>
                      </a:cubicBezTo>
                      <a:cubicBezTo>
                        <a:pt x="1" y="3977"/>
                        <a:pt x="1203" y="5013"/>
                        <a:pt x="1203" y="5013"/>
                      </a:cubicBezTo>
                      <a:lnTo>
                        <a:pt x="4799" y="5013"/>
                      </a:lnTo>
                      <a:cubicBezTo>
                        <a:pt x="4799" y="5013"/>
                        <a:pt x="6299" y="2715"/>
                        <a:pt x="5275" y="2406"/>
                      </a:cubicBezTo>
                      <a:cubicBezTo>
                        <a:pt x="5195" y="2381"/>
                        <a:pt x="5116" y="2370"/>
                        <a:pt x="5038" y="2370"/>
                      </a:cubicBezTo>
                      <a:cubicBezTo>
                        <a:pt x="4135" y="2370"/>
                        <a:pt x="3418" y="3894"/>
                        <a:pt x="3418" y="3894"/>
                      </a:cubicBezTo>
                      <a:cubicBezTo>
                        <a:pt x="3418" y="3894"/>
                        <a:pt x="3704" y="36"/>
                        <a:pt x="2799" y="0"/>
                      </a:cubicBezTo>
                      <a:cubicBezTo>
                        <a:pt x="2794" y="0"/>
                        <a:pt x="2790" y="0"/>
                        <a:pt x="278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99" name="Google Shape;1099;g16153f87fa9_0_62"/>
              <p:cNvGrpSpPr/>
              <p:nvPr/>
            </p:nvGrpSpPr>
            <p:grpSpPr>
              <a:xfrm>
                <a:off x="5281813" y="2091220"/>
                <a:ext cx="520489" cy="317162"/>
                <a:chOff x="5009667" y="2065905"/>
                <a:chExt cx="549619" cy="334913"/>
              </a:xfrm>
            </p:grpSpPr>
            <p:sp>
              <p:nvSpPr>
                <p:cNvPr id="1100" name="Google Shape;1100;g16153f87fa9_0_62"/>
                <p:cNvSpPr/>
                <p:nvPr/>
              </p:nvSpPr>
              <p:spPr>
                <a:xfrm>
                  <a:off x="5009667" y="2065905"/>
                  <a:ext cx="187191" cy="149360"/>
                </a:xfrm>
                <a:custGeom>
                  <a:rect b="b" l="l" r="r" t="t"/>
                  <a:pathLst>
                    <a:path extrusionOk="0" h="5026" w="6299">
                      <a:moveTo>
                        <a:pt x="2785" y="0"/>
                      </a:moveTo>
                      <a:cubicBezTo>
                        <a:pt x="1899" y="0"/>
                        <a:pt x="2465" y="4597"/>
                        <a:pt x="2465" y="4597"/>
                      </a:cubicBezTo>
                      <a:cubicBezTo>
                        <a:pt x="2465" y="4597"/>
                        <a:pt x="1002" y="2128"/>
                        <a:pt x="406" y="2128"/>
                      </a:cubicBezTo>
                      <a:cubicBezTo>
                        <a:pt x="282" y="2128"/>
                        <a:pt x="196" y="2234"/>
                        <a:pt x="167" y="2489"/>
                      </a:cubicBezTo>
                      <a:cubicBezTo>
                        <a:pt x="0" y="3977"/>
                        <a:pt x="1215" y="5025"/>
                        <a:pt x="1215" y="5025"/>
                      </a:cubicBezTo>
                      <a:lnTo>
                        <a:pt x="4811" y="5025"/>
                      </a:lnTo>
                      <a:cubicBezTo>
                        <a:pt x="4811" y="5025"/>
                        <a:pt x="6299" y="2715"/>
                        <a:pt x="5287" y="2406"/>
                      </a:cubicBezTo>
                      <a:cubicBezTo>
                        <a:pt x="5207" y="2381"/>
                        <a:pt x="5127" y="2370"/>
                        <a:pt x="5049" y="2370"/>
                      </a:cubicBezTo>
                      <a:cubicBezTo>
                        <a:pt x="4144" y="2370"/>
                        <a:pt x="3418" y="3894"/>
                        <a:pt x="3418" y="3894"/>
                      </a:cubicBezTo>
                      <a:cubicBezTo>
                        <a:pt x="3418" y="3894"/>
                        <a:pt x="3703" y="48"/>
                        <a:pt x="2798" y="1"/>
                      </a:cubicBezTo>
                      <a:cubicBezTo>
                        <a:pt x="2794" y="1"/>
                        <a:pt x="2789" y="0"/>
                        <a:pt x="278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g16153f87fa9_0_62"/>
                <p:cNvSpPr/>
                <p:nvPr/>
              </p:nvSpPr>
              <p:spPr>
                <a:xfrm>
                  <a:off x="5372095" y="2251814"/>
                  <a:ext cx="187191" cy="149004"/>
                </a:xfrm>
                <a:custGeom>
                  <a:rect b="b" l="l" r="r" t="t"/>
                  <a:pathLst>
                    <a:path extrusionOk="0" h="5014" w="6299">
                      <a:moveTo>
                        <a:pt x="2784" y="1"/>
                      </a:moveTo>
                      <a:cubicBezTo>
                        <a:pt x="1899" y="1"/>
                        <a:pt x="2465" y="4585"/>
                        <a:pt x="2465" y="4585"/>
                      </a:cubicBezTo>
                      <a:cubicBezTo>
                        <a:pt x="2465" y="4585"/>
                        <a:pt x="1004" y="2128"/>
                        <a:pt x="406" y="2128"/>
                      </a:cubicBezTo>
                      <a:cubicBezTo>
                        <a:pt x="282" y="2128"/>
                        <a:pt x="196" y="2233"/>
                        <a:pt x="167" y="2489"/>
                      </a:cubicBezTo>
                      <a:cubicBezTo>
                        <a:pt x="0" y="3978"/>
                        <a:pt x="1203" y="5013"/>
                        <a:pt x="1203" y="5013"/>
                      </a:cubicBezTo>
                      <a:lnTo>
                        <a:pt x="4810" y="5013"/>
                      </a:lnTo>
                      <a:cubicBezTo>
                        <a:pt x="4810" y="5013"/>
                        <a:pt x="6299" y="2716"/>
                        <a:pt x="5287" y="2406"/>
                      </a:cubicBezTo>
                      <a:cubicBezTo>
                        <a:pt x="5206" y="2381"/>
                        <a:pt x="5127" y="2370"/>
                        <a:pt x="5049" y="2370"/>
                      </a:cubicBezTo>
                      <a:cubicBezTo>
                        <a:pt x="4144" y="2370"/>
                        <a:pt x="3417" y="3894"/>
                        <a:pt x="3417" y="3894"/>
                      </a:cubicBezTo>
                      <a:cubicBezTo>
                        <a:pt x="3417" y="3894"/>
                        <a:pt x="3715" y="37"/>
                        <a:pt x="2798" y="1"/>
                      </a:cubicBezTo>
                      <a:cubicBezTo>
                        <a:pt x="2794" y="1"/>
                        <a:pt x="2789" y="1"/>
                        <a:pt x="27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02" name="Google Shape;1102;g16153f87fa9_0_62"/>
              <p:cNvGrpSpPr/>
              <p:nvPr/>
            </p:nvGrpSpPr>
            <p:grpSpPr>
              <a:xfrm>
                <a:off x="4072538" y="2821945"/>
                <a:ext cx="520489" cy="317162"/>
                <a:chOff x="5009667" y="2065905"/>
                <a:chExt cx="549619" cy="334913"/>
              </a:xfrm>
            </p:grpSpPr>
            <p:sp>
              <p:nvSpPr>
                <p:cNvPr id="1103" name="Google Shape;1103;g16153f87fa9_0_62"/>
                <p:cNvSpPr/>
                <p:nvPr/>
              </p:nvSpPr>
              <p:spPr>
                <a:xfrm>
                  <a:off x="5009667" y="2065905"/>
                  <a:ext cx="187191" cy="149360"/>
                </a:xfrm>
                <a:custGeom>
                  <a:rect b="b" l="l" r="r" t="t"/>
                  <a:pathLst>
                    <a:path extrusionOk="0" h="5026" w="6299">
                      <a:moveTo>
                        <a:pt x="2785" y="0"/>
                      </a:moveTo>
                      <a:cubicBezTo>
                        <a:pt x="1899" y="0"/>
                        <a:pt x="2465" y="4597"/>
                        <a:pt x="2465" y="4597"/>
                      </a:cubicBezTo>
                      <a:cubicBezTo>
                        <a:pt x="2465" y="4597"/>
                        <a:pt x="1002" y="2128"/>
                        <a:pt x="406" y="2128"/>
                      </a:cubicBezTo>
                      <a:cubicBezTo>
                        <a:pt x="282" y="2128"/>
                        <a:pt x="196" y="2234"/>
                        <a:pt x="167" y="2489"/>
                      </a:cubicBezTo>
                      <a:cubicBezTo>
                        <a:pt x="0" y="3977"/>
                        <a:pt x="1215" y="5025"/>
                        <a:pt x="1215" y="5025"/>
                      </a:cubicBezTo>
                      <a:lnTo>
                        <a:pt x="4811" y="5025"/>
                      </a:lnTo>
                      <a:cubicBezTo>
                        <a:pt x="4811" y="5025"/>
                        <a:pt x="6299" y="2715"/>
                        <a:pt x="5287" y="2406"/>
                      </a:cubicBezTo>
                      <a:cubicBezTo>
                        <a:pt x="5207" y="2381"/>
                        <a:pt x="5127" y="2370"/>
                        <a:pt x="5049" y="2370"/>
                      </a:cubicBezTo>
                      <a:cubicBezTo>
                        <a:pt x="4144" y="2370"/>
                        <a:pt x="3418" y="3894"/>
                        <a:pt x="3418" y="3894"/>
                      </a:cubicBezTo>
                      <a:cubicBezTo>
                        <a:pt x="3418" y="3894"/>
                        <a:pt x="3703" y="48"/>
                        <a:pt x="2798" y="1"/>
                      </a:cubicBezTo>
                      <a:cubicBezTo>
                        <a:pt x="2794" y="1"/>
                        <a:pt x="2789" y="0"/>
                        <a:pt x="278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g16153f87fa9_0_62"/>
                <p:cNvSpPr/>
                <p:nvPr/>
              </p:nvSpPr>
              <p:spPr>
                <a:xfrm>
                  <a:off x="5372095" y="2251814"/>
                  <a:ext cx="187191" cy="149004"/>
                </a:xfrm>
                <a:custGeom>
                  <a:rect b="b" l="l" r="r" t="t"/>
                  <a:pathLst>
                    <a:path extrusionOk="0" h="5014" w="6299">
                      <a:moveTo>
                        <a:pt x="2784" y="1"/>
                      </a:moveTo>
                      <a:cubicBezTo>
                        <a:pt x="1899" y="1"/>
                        <a:pt x="2465" y="4585"/>
                        <a:pt x="2465" y="4585"/>
                      </a:cubicBezTo>
                      <a:cubicBezTo>
                        <a:pt x="2465" y="4585"/>
                        <a:pt x="1004" y="2128"/>
                        <a:pt x="406" y="2128"/>
                      </a:cubicBezTo>
                      <a:cubicBezTo>
                        <a:pt x="282" y="2128"/>
                        <a:pt x="196" y="2233"/>
                        <a:pt x="167" y="2489"/>
                      </a:cubicBezTo>
                      <a:cubicBezTo>
                        <a:pt x="0" y="3978"/>
                        <a:pt x="1203" y="5013"/>
                        <a:pt x="1203" y="5013"/>
                      </a:cubicBezTo>
                      <a:lnTo>
                        <a:pt x="4810" y="5013"/>
                      </a:lnTo>
                      <a:cubicBezTo>
                        <a:pt x="4810" y="5013"/>
                        <a:pt x="6299" y="2716"/>
                        <a:pt x="5287" y="2406"/>
                      </a:cubicBezTo>
                      <a:cubicBezTo>
                        <a:pt x="5206" y="2381"/>
                        <a:pt x="5127" y="2370"/>
                        <a:pt x="5049" y="2370"/>
                      </a:cubicBezTo>
                      <a:cubicBezTo>
                        <a:pt x="4144" y="2370"/>
                        <a:pt x="3417" y="3894"/>
                        <a:pt x="3417" y="3894"/>
                      </a:cubicBezTo>
                      <a:cubicBezTo>
                        <a:pt x="3417" y="3894"/>
                        <a:pt x="3715" y="37"/>
                        <a:pt x="2798" y="1"/>
                      </a:cubicBezTo>
                      <a:cubicBezTo>
                        <a:pt x="2794" y="1"/>
                        <a:pt x="2789" y="1"/>
                        <a:pt x="27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05" name="Google Shape;1105;g16153f87fa9_0_62"/>
              <p:cNvSpPr/>
              <p:nvPr/>
            </p:nvSpPr>
            <p:spPr>
              <a:xfrm>
                <a:off x="3385670" y="3215772"/>
                <a:ext cx="177270" cy="141444"/>
              </a:xfrm>
              <a:custGeom>
                <a:rect b="b" l="l" r="r" t="t"/>
                <a:pathLst>
                  <a:path extrusionOk="0" h="5026" w="6299">
                    <a:moveTo>
                      <a:pt x="2785" y="0"/>
                    </a:moveTo>
                    <a:cubicBezTo>
                      <a:pt x="1899" y="0"/>
                      <a:pt x="2465" y="4597"/>
                      <a:pt x="2465" y="4597"/>
                    </a:cubicBezTo>
                    <a:cubicBezTo>
                      <a:pt x="2465" y="4597"/>
                      <a:pt x="1002" y="2128"/>
                      <a:pt x="406" y="2128"/>
                    </a:cubicBezTo>
                    <a:cubicBezTo>
                      <a:pt x="282" y="2128"/>
                      <a:pt x="196" y="2234"/>
                      <a:pt x="167" y="2489"/>
                    </a:cubicBezTo>
                    <a:cubicBezTo>
                      <a:pt x="0" y="3977"/>
                      <a:pt x="1215" y="5025"/>
                      <a:pt x="1215" y="5025"/>
                    </a:cubicBezTo>
                    <a:lnTo>
                      <a:pt x="4811" y="5025"/>
                    </a:lnTo>
                    <a:cubicBezTo>
                      <a:pt x="4811" y="5025"/>
                      <a:pt x="6299" y="2715"/>
                      <a:pt x="5287" y="2406"/>
                    </a:cubicBezTo>
                    <a:cubicBezTo>
                      <a:pt x="5207" y="2381"/>
                      <a:pt x="5127" y="2370"/>
                      <a:pt x="5049" y="2370"/>
                    </a:cubicBezTo>
                    <a:cubicBezTo>
                      <a:pt x="4144" y="2370"/>
                      <a:pt x="3418" y="3894"/>
                      <a:pt x="3418" y="3894"/>
                    </a:cubicBezTo>
                    <a:cubicBezTo>
                      <a:pt x="3418" y="3894"/>
                      <a:pt x="3703" y="48"/>
                      <a:pt x="2798" y="1"/>
                    </a:cubicBezTo>
                    <a:cubicBezTo>
                      <a:pt x="2794" y="1"/>
                      <a:pt x="2789" y="0"/>
                      <a:pt x="278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g16153f87fa9_0_62"/>
              <p:cNvSpPr/>
              <p:nvPr/>
            </p:nvSpPr>
            <p:spPr>
              <a:xfrm>
                <a:off x="5802295" y="2818497"/>
                <a:ext cx="177270" cy="141444"/>
              </a:xfrm>
              <a:custGeom>
                <a:rect b="b" l="l" r="r" t="t"/>
                <a:pathLst>
                  <a:path extrusionOk="0" h="5026" w="6299">
                    <a:moveTo>
                      <a:pt x="2785" y="0"/>
                    </a:moveTo>
                    <a:cubicBezTo>
                      <a:pt x="1899" y="0"/>
                      <a:pt x="2465" y="4597"/>
                      <a:pt x="2465" y="4597"/>
                    </a:cubicBezTo>
                    <a:cubicBezTo>
                      <a:pt x="2465" y="4597"/>
                      <a:pt x="1002" y="2128"/>
                      <a:pt x="406" y="2128"/>
                    </a:cubicBezTo>
                    <a:cubicBezTo>
                      <a:pt x="282" y="2128"/>
                      <a:pt x="196" y="2234"/>
                      <a:pt x="167" y="2489"/>
                    </a:cubicBezTo>
                    <a:cubicBezTo>
                      <a:pt x="0" y="3977"/>
                      <a:pt x="1215" y="5025"/>
                      <a:pt x="1215" y="5025"/>
                    </a:cubicBezTo>
                    <a:lnTo>
                      <a:pt x="4811" y="5025"/>
                    </a:lnTo>
                    <a:cubicBezTo>
                      <a:pt x="4811" y="5025"/>
                      <a:pt x="6299" y="2715"/>
                      <a:pt x="5287" y="2406"/>
                    </a:cubicBezTo>
                    <a:cubicBezTo>
                      <a:pt x="5207" y="2381"/>
                      <a:pt x="5127" y="2370"/>
                      <a:pt x="5049" y="2370"/>
                    </a:cubicBezTo>
                    <a:cubicBezTo>
                      <a:pt x="4144" y="2370"/>
                      <a:pt x="3418" y="3894"/>
                      <a:pt x="3418" y="3894"/>
                    </a:cubicBezTo>
                    <a:cubicBezTo>
                      <a:pt x="3418" y="3894"/>
                      <a:pt x="3703" y="48"/>
                      <a:pt x="2798" y="1"/>
                    </a:cubicBezTo>
                    <a:cubicBezTo>
                      <a:pt x="2794" y="1"/>
                      <a:pt x="2789" y="0"/>
                      <a:pt x="278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g16153f87fa9_0_62"/>
              <p:cNvSpPr/>
              <p:nvPr/>
            </p:nvSpPr>
            <p:spPr>
              <a:xfrm>
                <a:off x="5141345" y="3319147"/>
                <a:ext cx="177270" cy="141444"/>
              </a:xfrm>
              <a:custGeom>
                <a:rect b="b" l="l" r="r" t="t"/>
                <a:pathLst>
                  <a:path extrusionOk="0" h="5026" w="6299">
                    <a:moveTo>
                      <a:pt x="2785" y="0"/>
                    </a:moveTo>
                    <a:cubicBezTo>
                      <a:pt x="1899" y="0"/>
                      <a:pt x="2465" y="4597"/>
                      <a:pt x="2465" y="4597"/>
                    </a:cubicBezTo>
                    <a:cubicBezTo>
                      <a:pt x="2465" y="4597"/>
                      <a:pt x="1002" y="2128"/>
                      <a:pt x="406" y="2128"/>
                    </a:cubicBezTo>
                    <a:cubicBezTo>
                      <a:pt x="282" y="2128"/>
                      <a:pt x="196" y="2234"/>
                      <a:pt x="167" y="2489"/>
                    </a:cubicBezTo>
                    <a:cubicBezTo>
                      <a:pt x="0" y="3977"/>
                      <a:pt x="1215" y="5025"/>
                      <a:pt x="1215" y="5025"/>
                    </a:cubicBezTo>
                    <a:lnTo>
                      <a:pt x="4811" y="5025"/>
                    </a:lnTo>
                    <a:cubicBezTo>
                      <a:pt x="4811" y="5025"/>
                      <a:pt x="6299" y="2715"/>
                      <a:pt x="5287" y="2406"/>
                    </a:cubicBezTo>
                    <a:cubicBezTo>
                      <a:pt x="5207" y="2381"/>
                      <a:pt x="5127" y="2370"/>
                      <a:pt x="5049" y="2370"/>
                    </a:cubicBezTo>
                    <a:cubicBezTo>
                      <a:pt x="4144" y="2370"/>
                      <a:pt x="3418" y="3894"/>
                      <a:pt x="3418" y="3894"/>
                    </a:cubicBezTo>
                    <a:cubicBezTo>
                      <a:pt x="3418" y="3894"/>
                      <a:pt x="3703" y="48"/>
                      <a:pt x="2798" y="1"/>
                    </a:cubicBezTo>
                    <a:cubicBezTo>
                      <a:pt x="2794" y="1"/>
                      <a:pt x="2789" y="0"/>
                      <a:pt x="278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108" name="Google Shape;1108;g16153f87fa9_0_62"/>
          <p:cNvGrpSpPr/>
          <p:nvPr/>
        </p:nvGrpSpPr>
        <p:grpSpPr>
          <a:xfrm>
            <a:off x="5965980" y="2204319"/>
            <a:ext cx="2854254" cy="2398134"/>
            <a:chOff x="2835931" y="1149401"/>
            <a:chExt cx="3469796" cy="2928840"/>
          </a:xfrm>
        </p:grpSpPr>
        <p:grpSp>
          <p:nvGrpSpPr>
            <p:cNvPr id="1109" name="Google Shape;1109;g16153f87fa9_0_62"/>
            <p:cNvGrpSpPr/>
            <p:nvPr/>
          </p:nvGrpSpPr>
          <p:grpSpPr>
            <a:xfrm>
              <a:off x="3677149" y="3494309"/>
              <a:ext cx="1000783" cy="583932"/>
              <a:chOff x="1569825" y="4122925"/>
              <a:chExt cx="588800" cy="343550"/>
            </a:xfrm>
          </p:grpSpPr>
          <p:sp>
            <p:nvSpPr>
              <p:cNvPr id="1110" name="Google Shape;1110;g16153f87fa9_0_62"/>
              <p:cNvSpPr/>
              <p:nvPr/>
            </p:nvSpPr>
            <p:spPr>
              <a:xfrm>
                <a:off x="1569825" y="4122925"/>
                <a:ext cx="588800" cy="343550"/>
              </a:xfrm>
              <a:custGeom>
                <a:rect b="b" l="l" r="r" t="t"/>
                <a:pathLst>
                  <a:path extrusionOk="0" h="13742" w="23552">
                    <a:moveTo>
                      <a:pt x="23468" y="1"/>
                    </a:moveTo>
                    <a:cubicBezTo>
                      <a:pt x="23050" y="1"/>
                      <a:pt x="20564" y="120"/>
                      <a:pt x="19813" y="2931"/>
                    </a:cubicBezTo>
                    <a:cubicBezTo>
                      <a:pt x="19813" y="2931"/>
                      <a:pt x="18789" y="252"/>
                      <a:pt x="17312" y="121"/>
                    </a:cubicBezTo>
                    <a:lnTo>
                      <a:pt x="17312" y="121"/>
                    </a:lnTo>
                    <a:cubicBezTo>
                      <a:pt x="16884" y="1181"/>
                      <a:pt x="18039" y="4086"/>
                      <a:pt x="18991" y="4610"/>
                    </a:cubicBezTo>
                    <a:cubicBezTo>
                      <a:pt x="18943" y="4729"/>
                      <a:pt x="18884" y="4848"/>
                      <a:pt x="18824" y="4967"/>
                    </a:cubicBezTo>
                    <a:cubicBezTo>
                      <a:pt x="18577" y="5372"/>
                      <a:pt x="18065" y="5984"/>
                      <a:pt x="17191" y="5984"/>
                    </a:cubicBezTo>
                    <a:cubicBezTo>
                      <a:pt x="16677" y="5984"/>
                      <a:pt x="16037" y="5772"/>
                      <a:pt x="15252" y="5181"/>
                    </a:cubicBezTo>
                    <a:cubicBezTo>
                      <a:pt x="13258" y="3679"/>
                      <a:pt x="8698" y="2074"/>
                      <a:pt x="5411" y="2074"/>
                    </a:cubicBezTo>
                    <a:cubicBezTo>
                      <a:pt x="4087" y="2074"/>
                      <a:pt x="2970" y="2334"/>
                      <a:pt x="2310" y="2966"/>
                    </a:cubicBezTo>
                    <a:cubicBezTo>
                      <a:pt x="1" y="5181"/>
                      <a:pt x="691" y="8646"/>
                      <a:pt x="2120" y="10134"/>
                    </a:cubicBezTo>
                    <a:cubicBezTo>
                      <a:pt x="2289" y="10303"/>
                      <a:pt x="2628" y="10313"/>
                      <a:pt x="2701" y="10313"/>
                    </a:cubicBezTo>
                    <a:cubicBezTo>
                      <a:pt x="2710" y="10313"/>
                      <a:pt x="2715" y="10313"/>
                      <a:pt x="2715" y="10313"/>
                    </a:cubicBezTo>
                    <a:cubicBezTo>
                      <a:pt x="2941" y="10420"/>
                      <a:pt x="3358" y="11206"/>
                      <a:pt x="3775" y="11527"/>
                    </a:cubicBezTo>
                    <a:cubicBezTo>
                      <a:pt x="5063" y="12550"/>
                      <a:pt x="7271" y="13052"/>
                      <a:pt x="9673" y="13052"/>
                    </a:cubicBezTo>
                    <a:cubicBezTo>
                      <a:pt x="11047" y="13052"/>
                      <a:pt x="12483" y="12888"/>
                      <a:pt x="13848" y="12563"/>
                    </a:cubicBezTo>
                    <a:cubicBezTo>
                      <a:pt x="14467" y="13146"/>
                      <a:pt x="15276" y="13742"/>
                      <a:pt x="15967" y="13742"/>
                    </a:cubicBezTo>
                    <a:cubicBezTo>
                      <a:pt x="16657" y="13742"/>
                      <a:pt x="16538" y="12741"/>
                      <a:pt x="16265" y="11765"/>
                    </a:cubicBezTo>
                    <a:cubicBezTo>
                      <a:pt x="17955" y="11039"/>
                      <a:pt x="19360" y="9979"/>
                      <a:pt x="20086" y="8634"/>
                    </a:cubicBezTo>
                    <a:cubicBezTo>
                      <a:pt x="20920" y="7015"/>
                      <a:pt x="20682" y="4669"/>
                      <a:pt x="20682" y="4669"/>
                    </a:cubicBezTo>
                    <a:cubicBezTo>
                      <a:pt x="20682" y="4669"/>
                      <a:pt x="23551" y="3681"/>
                      <a:pt x="23527" y="2"/>
                    </a:cubicBezTo>
                    <a:cubicBezTo>
                      <a:pt x="23527" y="2"/>
                      <a:pt x="23506" y="1"/>
                      <a:pt x="2346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g16153f87fa9_0_62"/>
              <p:cNvSpPr/>
              <p:nvPr/>
            </p:nvSpPr>
            <p:spPr>
              <a:xfrm>
                <a:off x="1767600" y="4349575"/>
                <a:ext cx="26375" cy="22300"/>
              </a:xfrm>
              <a:custGeom>
                <a:rect b="b" l="l" r="r" t="t"/>
                <a:pathLst>
                  <a:path extrusionOk="0" h="892" w="1055">
                    <a:moveTo>
                      <a:pt x="568" y="1"/>
                    </a:moveTo>
                    <a:cubicBezTo>
                      <a:pt x="221" y="1"/>
                      <a:pt x="0" y="412"/>
                      <a:pt x="222" y="711"/>
                    </a:cubicBezTo>
                    <a:cubicBezTo>
                      <a:pt x="314" y="835"/>
                      <a:pt x="447" y="892"/>
                      <a:pt x="578" y="892"/>
                    </a:cubicBezTo>
                    <a:cubicBezTo>
                      <a:pt x="786" y="892"/>
                      <a:pt x="990" y="749"/>
                      <a:pt x="1019" y="508"/>
                    </a:cubicBezTo>
                    <a:cubicBezTo>
                      <a:pt x="1055" y="270"/>
                      <a:pt x="888" y="44"/>
                      <a:pt x="650" y="8"/>
                    </a:cubicBezTo>
                    <a:cubicBezTo>
                      <a:pt x="622" y="3"/>
                      <a:pt x="595" y="1"/>
                      <a:pt x="5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g16153f87fa9_0_62"/>
              <p:cNvSpPr/>
              <p:nvPr/>
            </p:nvSpPr>
            <p:spPr>
              <a:xfrm>
                <a:off x="1663875" y="4384300"/>
                <a:ext cx="52725" cy="52700"/>
              </a:xfrm>
              <a:custGeom>
                <a:rect b="b" l="l" r="r" t="t"/>
                <a:pathLst>
                  <a:path extrusionOk="0" h="2108" w="2109">
                    <a:moveTo>
                      <a:pt x="37" y="0"/>
                    </a:moveTo>
                    <a:lnTo>
                      <a:pt x="1" y="12"/>
                    </a:lnTo>
                    <a:cubicBezTo>
                      <a:pt x="168" y="501"/>
                      <a:pt x="441" y="941"/>
                      <a:pt x="799" y="1310"/>
                    </a:cubicBezTo>
                    <a:cubicBezTo>
                      <a:pt x="977" y="1489"/>
                      <a:pt x="1180" y="1644"/>
                      <a:pt x="1406" y="1786"/>
                    </a:cubicBezTo>
                    <a:cubicBezTo>
                      <a:pt x="1620" y="1917"/>
                      <a:pt x="1846" y="2025"/>
                      <a:pt x="2096" y="2108"/>
                    </a:cubicBezTo>
                    <a:lnTo>
                      <a:pt x="2108" y="2084"/>
                    </a:lnTo>
                    <a:cubicBezTo>
                      <a:pt x="1715" y="1775"/>
                      <a:pt x="1346" y="1453"/>
                      <a:pt x="1001" y="1108"/>
                    </a:cubicBezTo>
                    <a:cubicBezTo>
                      <a:pt x="834" y="953"/>
                      <a:pt x="668" y="774"/>
                      <a:pt x="513" y="584"/>
                    </a:cubicBezTo>
                    <a:cubicBezTo>
                      <a:pt x="358" y="405"/>
                      <a:pt x="203" y="215"/>
                      <a:pt x="3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g16153f87fa9_0_62"/>
              <p:cNvSpPr/>
              <p:nvPr/>
            </p:nvSpPr>
            <p:spPr>
              <a:xfrm>
                <a:off x="1693650" y="4387275"/>
                <a:ext cx="52125" cy="54200"/>
              </a:xfrm>
              <a:custGeom>
                <a:rect b="b" l="l" r="r" t="t"/>
                <a:pathLst>
                  <a:path extrusionOk="0" h="2168" w="2085">
                    <a:moveTo>
                      <a:pt x="1" y="1"/>
                    </a:moveTo>
                    <a:cubicBezTo>
                      <a:pt x="155" y="501"/>
                      <a:pt x="417" y="953"/>
                      <a:pt x="774" y="1334"/>
                    </a:cubicBezTo>
                    <a:cubicBezTo>
                      <a:pt x="953" y="1525"/>
                      <a:pt x="1155" y="1691"/>
                      <a:pt x="1370" y="1822"/>
                    </a:cubicBezTo>
                    <a:cubicBezTo>
                      <a:pt x="1596" y="1965"/>
                      <a:pt x="1822" y="2072"/>
                      <a:pt x="2072" y="2167"/>
                    </a:cubicBezTo>
                    <a:lnTo>
                      <a:pt x="2084" y="2132"/>
                    </a:lnTo>
                    <a:cubicBezTo>
                      <a:pt x="1691" y="1834"/>
                      <a:pt x="1322" y="1501"/>
                      <a:pt x="977" y="1144"/>
                    </a:cubicBezTo>
                    <a:cubicBezTo>
                      <a:pt x="810" y="977"/>
                      <a:pt x="644" y="786"/>
                      <a:pt x="501" y="596"/>
                    </a:cubicBezTo>
                    <a:cubicBezTo>
                      <a:pt x="346" y="405"/>
                      <a:pt x="179" y="215"/>
                      <a:pt x="2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g16153f87fa9_0_62"/>
              <p:cNvSpPr/>
              <p:nvPr/>
            </p:nvSpPr>
            <p:spPr>
              <a:xfrm>
                <a:off x="1723425" y="4385500"/>
                <a:ext cx="49125" cy="59550"/>
              </a:xfrm>
              <a:custGeom>
                <a:rect b="b" l="l" r="r" t="t"/>
                <a:pathLst>
                  <a:path extrusionOk="0" h="2382" w="1965">
                    <a:moveTo>
                      <a:pt x="0" y="0"/>
                    </a:moveTo>
                    <a:cubicBezTo>
                      <a:pt x="36" y="262"/>
                      <a:pt x="131" y="512"/>
                      <a:pt x="262" y="738"/>
                    </a:cubicBezTo>
                    <a:cubicBezTo>
                      <a:pt x="393" y="976"/>
                      <a:pt x="548" y="1191"/>
                      <a:pt x="726" y="1381"/>
                    </a:cubicBezTo>
                    <a:cubicBezTo>
                      <a:pt x="905" y="1584"/>
                      <a:pt x="1096" y="1762"/>
                      <a:pt x="1310" y="1929"/>
                    </a:cubicBezTo>
                    <a:cubicBezTo>
                      <a:pt x="1512" y="2084"/>
                      <a:pt x="1727" y="2238"/>
                      <a:pt x="1953" y="2381"/>
                    </a:cubicBezTo>
                    <a:lnTo>
                      <a:pt x="1965" y="2369"/>
                    </a:lnTo>
                    <a:cubicBezTo>
                      <a:pt x="1810" y="2155"/>
                      <a:pt x="1631" y="1953"/>
                      <a:pt x="1453" y="1762"/>
                    </a:cubicBezTo>
                    <a:cubicBezTo>
                      <a:pt x="1274" y="1560"/>
                      <a:pt x="1107" y="1381"/>
                      <a:pt x="929" y="1203"/>
                    </a:cubicBezTo>
                    <a:cubicBezTo>
                      <a:pt x="762" y="1012"/>
                      <a:pt x="607" y="822"/>
                      <a:pt x="453" y="631"/>
                    </a:cubicBezTo>
                    <a:cubicBezTo>
                      <a:pt x="381" y="536"/>
                      <a:pt x="298" y="441"/>
                      <a:pt x="238" y="333"/>
                    </a:cubicBezTo>
                    <a:cubicBezTo>
                      <a:pt x="155" y="226"/>
                      <a:pt x="84" y="119"/>
                      <a:pt x="3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g16153f87fa9_0_62"/>
              <p:cNvSpPr/>
              <p:nvPr/>
            </p:nvSpPr>
            <p:spPr>
              <a:xfrm>
                <a:off x="1752300" y="4384600"/>
                <a:ext cx="54475" cy="64900"/>
              </a:xfrm>
              <a:custGeom>
                <a:rect b="b" l="l" r="r" t="t"/>
                <a:pathLst>
                  <a:path extrusionOk="0" h="2596" w="2179">
                    <a:moveTo>
                      <a:pt x="24" y="0"/>
                    </a:moveTo>
                    <a:lnTo>
                      <a:pt x="0" y="12"/>
                    </a:lnTo>
                    <a:cubicBezTo>
                      <a:pt x="179" y="560"/>
                      <a:pt x="476" y="1060"/>
                      <a:pt x="845" y="1501"/>
                    </a:cubicBezTo>
                    <a:cubicBezTo>
                      <a:pt x="1036" y="1715"/>
                      <a:pt x="1250" y="1917"/>
                      <a:pt x="1465" y="2096"/>
                    </a:cubicBezTo>
                    <a:cubicBezTo>
                      <a:pt x="1691" y="2274"/>
                      <a:pt x="1917" y="2441"/>
                      <a:pt x="2155" y="2596"/>
                    </a:cubicBezTo>
                    <a:lnTo>
                      <a:pt x="2179" y="2572"/>
                    </a:lnTo>
                    <a:cubicBezTo>
                      <a:pt x="1988" y="2346"/>
                      <a:pt x="1798" y="2132"/>
                      <a:pt x="1607" y="1929"/>
                    </a:cubicBezTo>
                    <a:cubicBezTo>
                      <a:pt x="1417" y="1727"/>
                      <a:pt x="1238" y="1512"/>
                      <a:pt x="1060" y="1310"/>
                    </a:cubicBezTo>
                    <a:cubicBezTo>
                      <a:pt x="881" y="1108"/>
                      <a:pt x="703" y="893"/>
                      <a:pt x="548" y="679"/>
                    </a:cubicBezTo>
                    <a:cubicBezTo>
                      <a:pt x="381" y="453"/>
                      <a:pt x="203" y="239"/>
                      <a:pt x="2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g16153f87fa9_0_62"/>
              <p:cNvSpPr/>
              <p:nvPr/>
            </p:nvSpPr>
            <p:spPr>
              <a:xfrm>
                <a:off x="1783250" y="4389050"/>
                <a:ext cx="47650" cy="60450"/>
              </a:xfrm>
              <a:custGeom>
                <a:rect b="b" l="l" r="r" t="t"/>
                <a:pathLst>
                  <a:path extrusionOk="0" h="2418" w="1906">
                    <a:moveTo>
                      <a:pt x="0" y="1"/>
                    </a:moveTo>
                    <a:cubicBezTo>
                      <a:pt x="84" y="251"/>
                      <a:pt x="191" y="489"/>
                      <a:pt x="334" y="715"/>
                    </a:cubicBezTo>
                    <a:cubicBezTo>
                      <a:pt x="465" y="930"/>
                      <a:pt x="608" y="1144"/>
                      <a:pt x="774" y="1346"/>
                    </a:cubicBezTo>
                    <a:cubicBezTo>
                      <a:pt x="941" y="1537"/>
                      <a:pt x="1120" y="1727"/>
                      <a:pt x="1310" y="1906"/>
                    </a:cubicBezTo>
                    <a:cubicBezTo>
                      <a:pt x="1489" y="2085"/>
                      <a:pt x="1691" y="2263"/>
                      <a:pt x="1893" y="2418"/>
                    </a:cubicBezTo>
                    <a:lnTo>
                      <a:pt x="1905" y="2394"/>
                    </a:lnTo>
                    <a:cubicBezTo>
                      <a:pt x="1774" y="2168"/>
                      <a:pt x="1620" y="1954"/>
                      <a:pt x="1465" y="1751"/>
                    </a:cubicBezTo>
                    <a:cubicBezTo>
                      <a:pt x="1310" y="1549"/>
                      <a:pt x="1143" y="1358"/>
                      <a:pt x="989" y="1168"/>
                    </a:cubicBezTo>
                    <a:lnTo>
                      <a:pt x="524" y="596"/>
                    </a:lnTo>
                    <a:cubicBezTo>
                      <a:pt x="369" y="406"/>
                      <a:pt x="191" y="215"/>
                      <a:pt x="3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g16153f87fa9_0_62"/>
              <p:cNvSpPr/>
              <p:nvPr/>
            </p:nvSpPr>
            <p:spPr>
              <a:xfrm>
                <a:off x="1627575" y="4378950"/>
                <a:ext cx="223550" cy="12350"/>
              </a:xfrm>
              <a:custGeom>
                <a:rect b="b" l="l" r="r" t="t"/>
                <a:pathLst>
                  <a:path extrusionOk="0" h="494" w="8942">
                    <a:moveTo>
                      <a:pt x="12" y="0"/>
                    </a:moveTo>
                    <a:lnTo>
                      <a:pt x="0" y="24"/>
                    </a:lnTo>
                    <a:cubicBezTo>
                      <a:pt x="0" y="24"/>
                      <a:pt x="560" y="131"/>
                      <a:pt x="1393" y="226"/>
                    </a:cubicBezTo>
                    <a:cubicBezTo>
                      <a:pt x="1810" y="286"/>
                      <a:pt x="2298" y="322"/>
                      <a:pt x="2822" y="381"/>
                    </a:cubicBezTo>
                    <a:cubicBezTo>
                      <a:pt x="3346" y="405"/>
                      <a:pt x="3906" y="465"/>
                      <a:pt x="4465" y="476"/>
                    </a:cubicBezTo>
                    <a:lnTo>
                      <a:pt x="5299" y="488"/>
                    </a:lnTo>
                    <a:cubicBezTo>
                      <a:pt x="5379" y="492"/>
                      <a:pt x="5459" y="493"/>
                      <a:pt x="5539" y="493"/>
                    </a:cubicBezTo>
                    <a:cubicBezTo>
                      <a:pt x="5732" y="493"/>
                      <a:pt x="5923" y="485"/>
                      <a:pt x="6108" y="476"/>
                    </a:cubicBezTo>
                    <a:cubicBezTo>
                      <a:pt x="6632" y="453"/>
                      <a:pt x="7132" y="465"/>
                      <a:pt x="7549" y="417"/>
                    </a:cubicBezTo>
                    <a:lnTo>
                      <a:pt x="8942" y="286"/>
                    </a:lnTo>
                    <a:lnTo>
                      <a:pt x="8942" y="262"/>
                    </a:lnTo>
                    <a:cubicBezTo>
                      <a:pt x="8942" y="262"/>
                      <a:pt x="8799" y="250"/>
                      <a:pt x="8549" y="250"/>
                    </a:cubicBezTo>
                    <a:cubicBezTo>
                      <a:pt x="8390" y="250"/>
                      <a:pt x="8179" y="245"/>
                      <a:pt x="7932" y="245"/>
                    </a:cubicBezTo>
                    <a:cubicBezTo>
                      <a:pt x="7808" y="245"/>
                      <a:pt x="7676" y="246"/>
                      <a:pt x="7537" y="250"/>
                    </a:cubicBezTo>
                    <a:cubicBezTo>
                      <a:pt x="7436" y="256"/>
                      <a:pt x="7329" y="259"/>
                      <a:pt x="7216" y="259"/>
                    </a:cubicBezTo>
                    <a:cubicBezTo>
                      <a:pt x="7102" y="259"/>
                      <a:pt x="6983" y="256"/>
                      <a:pt x="6858" y="250"/>
                    </a:cubicBezTo>
                    <a:cubicBezTo>
                      <a:pt x="6620" y="238"/>
                      <a:pt x="6370" y="238"/>
                      <a:pt x="6108" y="238"/>
                    </a:cubicBezTo>
                    <a:cubicBezTo>
                      <a:pt x="5977" y="238"/>
                      <a:pt x="5846" y="241"/>
                      <a:pt x="5714" y="241"/>
                    </a:cubicBezTo>
                    <a:cubicBezTo>
                      <a:pt x="5581" y="241"/>
                      <a:pt x="5447" y="238"/>
                      <a:pt x="5311" y="226"/>
                    </a:cubicBezTo>
                    <a:lnTo>
                      <a:pt x="4477" y="191"/>
                    </a:lnTo>
                    <a:cubicBezTo>
                      <a:pt x="4416" y="192"/>
                      <a:pt x="4354" y="193"/>
                      <a:pt x="4293" y="193"/>
                    </a:cubicBezTo>
                    <a:cubicBezTo>
                      <a:pt x="3795" y="193"/>
                      <a:pt x="3301" y="154"/>
                      <a:pt x="2834" y="143"/>
                    </a:cubicBezTo>
                    <a:cubicBezTo>
                      <a:pt x="2322" y="95"/>
                      <a:pt x="1834" y="95"/>
                      <a:pt x="1405" y="60"/>
                    </a:cubicBezTo>
                    <a:cubicBezTo>
                      <a:pt x="989" y="36"/>
                      <a:pt x="643" y="36"/>
                      <a:pt x="393" y="12"/>
                    </a:cubicBezTo>
                    <a:lnTo>
                      <a:pt x="1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18" name="Google Shape;1118;g16153f87fa9_0_62"/>
            <p:cNvGrpSpPr/>
            <p:nvPr/>
          </p:nvGrpSpPr>
          <p:grpSpPr>
            <a:xfrm>
              <a:off x="2835931" y="2390292"/>
              <a:ext cx="1484160" cy="712175"/>
              <a:chOff x="334550" y="4111225"/>
              <a:chExt cx="839125" cy="402700"/>
            </a:xfrm>
          </p:grpSpPr>
          <p:sp>
            <p:nvSpPr>
              <p:cNvPr id="1119" name="Google Shape;1119;g16153f87fa9_0_62"/>
              <p:cNvSpPr/>
              <p:nvPr/>
            </p:nvSpPr>
            <p:spPr>
              <a:xfrm>
                <a:off x="334550" y="4111225"/>
                <a:ext cx="837025" cy="402700"/>
              </a:xfrm>
              <a:custGeom>
                <a:rect b="b" l="l" r="r" t="t"/>
                <a:pathLst>
                  <a:path extrusionOk="0" h="16108" w="33481">
                    <a:moveTo>
                      <a:pt x="25677" y="1"/>
                    </a:moveTo>
                    <a:cubicBezTo>
                      <a:pt x="25663" y="1"/>
                      <a:pt x="25649" y="2"/>
                      <a:pt x="25635" y="5"/>
                    </a:cubicBezTo>
                    <a:cubicBezTo>
                      <a:pt x="25063" y="136"/>
                      <a:pt x="25337" y="2196"/>
                      <a:pt x="25932" y="2887"/>
                    </a:cubicBezTo>
                    <a:cubicBezTo>
                      <a:pt x="25932" y="2887"/>
                      <a:pt x="25718" y="4387"/>
                      <a:pt x="25063" y="5244"/>
                    </a:cubicBezTo>
                    <a:cubicBezTo>
                      <a:pt x="24701" y="5735"/>
                      <a:pt x="24243" y="6153"/>
                      <a:pt x="23798" y="6153"/>
                    </a:cubicBezTo>
                    <a:cubicBezTo>
                      <a:pt x="23454" y="6153"/>
                      <a:pt x="23117" y="5903"/>
                      <a:pt x="22837" y="5244"/>
                    </a:cubicBezTo>
                    <a:cubicBezTo>
                      <a:pt x="22219" y="3802"/>
                      <a:pt x="20522" y="764"/>
                      <a:pt x="16150" y="764"/>
                    </a:cubicBezTo>
                    <a:cubicBezTo>
                      <a:pt x="15974" y="764"/>
                      <a:pt x="15794" y="769"/>
                      <a:pt x="15610" y="779"/>
                    </a:cubicBezTo>
                    <a:cubicBezTo>
                      <a:pt x="10835" y="1029"/>
                      <a:pt x="9811" y="5423"/>
                      <a:pt x="9597" y="5601"/>
                    </a:cubicBezTo>
                    <a:cubicBezTo>
                      <a:pt x="9403" y="5752"/>
                      <a:pt x="7927" y="7987"/>
                      <a:pt x="5320" y="7987"/>
                    </a:cubicBezTo>
                    <a:cubicBezTo>
                      <a:pt x="5051" y="7987"/>
                      <a:pt x="4770" y="7964"/>
                      <a:pt x="4477" y="7911"/>
                    </a:cubicBezTo>
                    <a:cubicBezTo>
                      <a:pt x="1992" y="7467"/>
                      <a:pt x="1067" y="6483"/>
                      <a:pt x="618" y="6483"/>
                    </a:cubicBezTo>
                    <a:cubicBezTo>
                      <a:pt x="501" y="6483"/>
                      <a:pt x="417" y="6549"/>
                      <a:pt x="346" y="6709"/>
                    </a:cubicBezTo>
                    <a:cubicBezTo>
                      <a:pt x="1" y="7483"/>
                      <a:pt x="1465" y="9983"/>
                      <a:pt x="4215" y="10233"/>
                    </a:cubicBezTo>
                    <a:cubicBezTo>
                      <a:pt x="4580" y="10268"/>
                      <a:pt x="4924" y="10283"/>
                      <a:pt x="5245" y="10283"/>
                    </a:cubicBezTo>
                    <a:cubicBezTo>
                      <a:pt x="7352" y="10283"/>
                      <a:pt x="8526" y="9638"/>
                      <a:pt x="8526" y="9638"/>
                    </a:cubicBezTo>
                    <a:cubicBezTo>
                      <a:pt x="8526" y="9638"/>
                      <a:pt x="9633" y="12305"/>
                      <a:pt x="13848" y="12602"/>
                    </a:cubicBezTo>
                    <a:cubicBezTo>
                      <a:pt x="13848" y="12602"/>
                      <a:pt x="15086" y="14555"/>
                      <a:pt x="16812" y="15424"/>
                    </a:cubicBezTo>
                    <a:cubicBezTo>
                      <a:pt x="16812" y="15424"/>
                      <a:pt x="17822" y="16107"/>
                      <a:pt x="18886" y="16107"/>
                    </a:cubicBezTo>
                    <a:cubicBezTo>
                      <a:pt x="19169" y="16107"/>
                      <a:pt x="19456" y="16059"/>
                      <a:pt x="19729" y="15936"/>
                    </a:cubicBezTo>
                    <a:cubicBezTo>
                      <a:pt x="19729" y="15936"/>
                      <a:pt x="20479" y="15710"/>
                      <a:pt x="17289" y="14495"/>
                    </a:cubicBezTo>
                    <a:cubicBezTo>
                      <a:pt x="17289" y="14495"/>
                      <a:pt x="16396" y="13805"/>
                      <a:pt x="16396" y="13340"/>
                    </a:cubicBezTo>
                    <a:cubicBezTo>
                      <a:pt x="16396" y="13340"/>
                      <a:pt x="18110" y="12864"/>
                      <a:pt x="18670" y="11316"/>
                    </a:cubicBezTo>
                    <a:cubicBezTo>
                      <a:pt x="18670" y="11316"/>
                      <a:pt x="20688" y="10146"/>
                      <a:pt x="21282" y="10146"/>
                    </a:cubicBezTo>
                    <a:cubicBezTo>
                      <a:pt x="21302" y="10146"/>
                      <a:pt x="21320" y="10147"/>
                      <a:pt x="21337" y="10150"/>
                    </a:cubicBezTo>
                    <a:cubicBezTo>
                      <a:pt x="21337" y="10150"/>
                      <a:pt x="21896" y="10923"/>
                      <a:pt x="21206" y="12388"/>
                    </a:cubicBezTo>
                    <a:cubicBezTo>
                      <a:pt x="20776" y="13293"/>
                      <a:pt x="20900" y="13837"/>
                      <a:pt x="21262" y="13837"/>
                    </a:cubicBezTo>
                    <a:cubicBezTo>
                      <a:pt x="21481" y="13837"/>
                      <a:pt x="21787" y="13638"/>
                      <a:pt x="22111" y="13198"/>
                    </a:cubicBezTo>
                    <a:cubicBezTo>
                      <a:pt x="22968" y="12043"/>
                      <a:pt x="23527" y="10185"/>
                      <a:pt x="23575" y="9411"/>
                    </a:cubicBezTo>
                    <a:cubicBezTo>
                      <a:pt x="23575" y="9411"/>
                      <a:pt x="25254" y="8852"/>
                      <a:pt x="26968" y="7054"/>
                    </a:cubicBezTo>
                    <a:cubicBezTo>
                      <a:pt x="26968" y="7054"/>
                      <a:pt x="27942" y="7221"/>
                      <a:pt x="29141" y="7221"/>
                    </a:cubicBezTo>
                    <a:cubicBezTo>
                      <a:pt x="30295" y="7221"/>
                      <a:pt x="31659" y="7066"/>
                      <a:pt x="32564" y="6459"/>
                    </a:cubicBezTo>
                    <a:cubicBezTo>
                      <a:pt x="33481" y="5649"/>
                      <a:pt x="33386" y="4863"/>
                      <a:pt x="33207" y="4518"/>
                    </a:cubicBezTo>
                    <a:cubicBezTo>
                      <a:pt x="33040" y="4185"/>
                      <a:pt x="28695" y="2542"/>
                      <a:pt x="28135" y="2411"/>
                    </a:cubicBezTo>
                    <a:cubicBezTo>
                      <a:pt x="27581" y="2281"/>
                      <a:pt x="28602" y="5"/>
                      <a:pt x="27965" y="5"/>
                    </a:cubicBezTo>
                    <a:cubicBezTo>
                      <a:pt x="27958" y="5"/>
                      <a:pt x="27951" y="5"/>
                      <a:pt x="27945" y="5"/>
                    </a:cubicBezTo>
                    <a:cubicBezTo>
                      <a:pt x="27254" y="41"/>
                      <a:pt x="27099" y="1125"/>
                      <a:pt x="26968" y="2411"/>
                    </a:cubicBezTo>
                    <a:cubicBezTo>
                      <a:pt x="26968" y="2411"/>
                      <a:pt x="26233" y="1"/>
                      <a:pt x="2567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g16153f87fa9_0_62"/>
              <p:cNvSpPr/>
              <p:nvPr/>
            </p:nvSpPr>
            <p:spPr>
              <a:xfrm>
                <a:off x="744125" y="4286975"/>
                <a:ext cx="63725" cy="157475"/>
              </a:xfrm>
              <a:custGeom>
                <a:rect b="b" l="l" r="r" t="t"/>
                <a:pathLst>
                  <a:path extrusionOk="0" h="6299" w="2549">
                    <a:moveTo>
                      <a:pt x="1739" y="0"/>
                    </a:moveTo>
                    <a:lnTo>
                      <a:pt x="1715" y="12"/>
                    </a:lnTo>
                    <a:cubicBezTo>
                      <a:pt x="1715" y="12"/>
                      <a:pt x="1739" y="131"/>
                      <a:pt x="1798" y="322"/>
                    </a:cubicBezTo>
                    <a:cubicBezTo>
                      <a:pt x="1822" y="429"/>
                      <a:pt x="1870" y="548"/>
                      <a:pt x="1906" y="679"/>
                    </a:cubicBezTo>
                    <a:cubicBezTo>
                      <a:pt x="1941" y="822"/>
                      <a:pt x="2001" y="976"/>
                      <a:pt x="2037" y="1143"/>
                    </a:cubicBezTo>
                    <a:cubicBezTo>
                      <a:pt x="2072" y="1310"/>
                      <a:pt x="2108" y="1500"/>
                      <a:pt x="2156" y="1691"/>
                    </a:cubicBezTo>
                    <a:cubicBezTo>
                      <a:pt x="2215" y="1881"/>
                      <a:pt x="2203" y="2096"/>
                      <a:pt x="2251" y="2310"/>
                    </a:cubicBezTo>
                    <a:cubicBezTo>
                      <a:pt x="2275" y="2524"/>
                      <a:pt x="2287" y="2739"/>
                      <a:pt x="2275" y="2953"/>
                    </a:cubicBezTo>
                    <a:cubicBezTo>
                      <a:pt x="2287" y="3179"/>
                      <a:pt x="2263" y="3405"/>
                      <a:pt x="2215" y="3620"/>
                    </a:cubicBezTo>
                    <a:cubicBezTo>
                      <a:pt x="2203" y="3727"/>
                      <a:pt x="2179" y="3834"/>
                      <a:pt x="2144" y="3941"/>
                    </a:cubicBezTo>
                    <a:cubicBezTo>
                      <a:pt x="2120" y="4048"/>
                      <a:pt x="2084" y="4155"/>
                      <a:pt x="2049" y="4251"/>
                    </a:cubicBezTo>
                    <a:cubicBezTo>
                      <a:pt x="1965" y="4453"/>
                      <a:pt x="1870" y="4644"/>
                      <a:pt x="1751" y="4822"/>
                    </a:cubicBezTo>
                    <a:cubicBezTo>
                      <a:pt x="1644" y="4989"/>
                      <a:pt x="1525" y="5144"/>
                      <a:pt x="1394" y="5298"/>
                    </a:cubicBezTo>
                    <a:cubicBezTo>
                      <a:pt x="1263" y="5429"/>
                      <a:pt x="1132" y="5560"/>
                      <a:pt x="989" y="5668"/>
                    </a:cubicBezTo>
                    <a:cubicBezTo>
                      <a:pt x="763" y="5846"/>
                      <a:pt x="536" y="6013"/>
                      <a:pt x="286" y="6144"/>
                    </a:cubicBezTo>
                    <a:cubicBezTo>
                      <a:pt x="191" y="6191"/>
                      <a:pt x="96" y="6251"/>
                      <a:pt x="1" y="6287"/>
                    </a:cubicBezTo>
                    <a:lnTo>
                      <a:pt x="13" y="6299"/>
                    </a:lnTo>
                    <a:cubicBezTo>
                      <a:pt x="120" y="6275"/>
                      <a:pt x="227" y="6239"/>
                      <a:pt x="322" y="6191"/>
                    </a:cubicBezTo>
                    <a:cubicBezTo>
                      <a:pt x="417" y="6156"/>
                      <a:pt x="536" y="6096"/>
                      <a:pt x="667" y="6037"/>
                    </a:cubicBezTo>
                    <a:cubicBezTo>
                      <a:pt x="810" y="5965"/>
                      <a:pt x="941" y="5882"/>
                      <a:pt x="1084" y="5787"/>
                    </a:cubicBezTo>
                    <a:cubicBezTo>
                      <a:pt x="1239" y="5679"/>
                      <a:pt x="1382" y="5548"/>
                      <a:pt x="1525" y="5429"/>
                    </a:cubicBezTo>
                    <a:cubicBezTo>
                      <a:pt x="1679" y="5275"/>
                      <a:pt x="1822" y="5108"/>
                      <a:pt x="1941" y="4929"/>
                    </a:cubicBezTo>
                    <a:cubicBezTo>
                      <a:pt x="2072" y="4751"/>
                      <a:pt x="2179" y="4548"/>
                      <a:pt x="2275" y="4334"/>
                    </a:cubicBezTo>
                    <a:cubicBezTo>
                      <a:pt x="2322" y="4227"/>
                      <a:pt x="2358" y="4120"/>
                      <a:pt x="2382" y="4001"/>
                    </a:cubicBezTo>
                    <a:cubicBezTo>
                      <a:pt x="2430" y="3893"/>
                      <a:pt x="2453" y="3774"/>
                      <a:pt x="2465" y="3655"/>
                    </a:cubicBezTo>
                    <a:cubicBezTo>
                      <a:pt x="2549" y="3191"/>
                      <a:pt x="2549" y="2727"/>
                      <a:pt x="2465" y="2262"/>
                    </a:cubicBezTo>
                    <a:cubicBezTo>
                      <a:pt x="2441" y="2048"/>
                      <a:pt x="2406" y="1846"/>
                      <a:pt x="2346" y="1631"/>
                    </a:cubicBezTo>
                    <a:cubicBezTo>
                      <a:pt x="2287" y="1441"/>
                      <a:pt x="2239" y="1250"/>
                      <a:pt x="2179" y="1084"/>
                    </a:cubicBezTo>
                    <a:cubicBezTo>
                      <a:pt x="2132" y="929"/>
                      <a:pt x="2084" y="786"/>
                      <a:pt x="2013" y="643"/>
                    </a:cubicBezTo>
                    <a:lnTo>
                      <a:pt x="1858" y="298"/>
                    </a:lnTo>
                    <a:lnTo>
                      <a:pt x="173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g16153f87fa9_0_62"/>
              <p:cNvSpPr/>
              <p:nvPr/>
            </p:nvSpPr>
            <p:spPr>
              <a:xfrm>
                <a:off x="1062625" y="4225050"/>
                <a:ext cx="28300" cy="23850"/>
              </a:xfrm>
              <a:custGeom>
                <a:rect b="b" l="l" r="r" t="t"/>
                <a:pathLst>
                  <a:path extrusionOk="0" h="954" w="1132">
                    <a:moveTo>
                      <a:pt x="0" y="1"/>
                    </a:moveTo>
                    <a:cubicBezTo>
                      <a:pt x="0" y="120"/>
                      <a:pt x="0" y="251"/>
                      <a:pt x="24" y="382"/>
                    </a:cubicBezTo>
                    <a:cubicBezTo>
                      <a:pt x="48" y="513"/>
                      <a:pt x="96" y="632"/>
                      <a:pt x="179" y="751"/>
                    </a:cubicBezTo>
                    <a:cubicBezTo>
                      <a:pt x="215" y="810"/>
                      <a:pt x="274" y="858"/>
                      <a:pt x="346" y="894"/>
                    </a:cubicBezTo>
                    <a:cubicBezTo>
                      <a:pt x="417" y="929"/>
                      <a:pt x="500" y="953"/>
                      <a:pt x="572" y="953"/>
                    </a:cubicBezTo>
                    <a:cubicBezTo>
                      <a:pt x="655" y="953"/>
                      <a:pt x="739" y="941"/>
                      <a:pt x="810" y="906"/>
                    </a:cubicBezTo>
                    <a:cubicBezTo>
                      <a:pt x="869" y="870"/>
                      <a:pt x="929" y="822"/>
                      <a:pt x="977" y="751"/>
                    </a:cubicBezTo>
                    <a:cubicBezTo>
                      <a:pt x="1048" y="644"/>
                      <a:pt x="1084" y="513"/>
                      <a:pt x="1108" y="382"/>
                    </a:cubicBezTo>
                    <a:cubicBezTo>
                      <a:pt x="1131" y="251"/>
                      <a:pt x="1131" y="132"/>
                      <a:pt x="1131" y="1"/>
                    </a:cubicBezTo>
                    <a:lnTo>
                      <a:pt x="1096" y="1"/>
                    </a:lnTo>
                    <a:cubicBezTo>
                      <a:pt x="1096" y="1"/>
                      <a:pt x="1084" y="36"/>
                      <a:pt x="1060" y="108"/>
                    </a:cubicBezTo>
                    <a:cubicBezTo>
                      <a:pt x="1036" y="167"/>
                      <a:pt x="1000" y="263"/>
                      <a:pt x="953" y="358"/>
                    </a:cubicBezTo>
                    <a:cubicBezTo>
                      <a:pt x="929" y="405"/>
                      <a:pt x="905" y="453"/>
                      <a:pt x="881" y="501"/>
                    </a:cubicBezTo>
                    <a:cubicBezTo>
                      <a:pt x="858" y="548"/>
                      <a:pt x="822" y="584"/>
                      <a:pt x="786" y="632"/>
                    </a:cubicBezTo>
                    <a:cubicBezTo>
                      <a:pt x="762" y="655"/>
                      <a:pt x="727" y="679"/>
                      <a:pt x="691" y="691"/>
                    </a:cubicBezTo>
                    <a:cubicBezTo>
                      <a:pt x="685" y="697"/>
                      <a:pt x="679" y="697"/>
                      <a:pt x="675" y="697"/>
                    </a:cubicBezTo>
                    <a:cubicBezTo>
                      <a:pt x="670" y="697"/>
                      <a:pt x="667" y="697"/>
                      <a:pt x="667" y="703"/>
                    </a:cubicBezTo>
                    <a:lnTo>
                      <a:pt x="512" y="703"/>
                    </a:lnTo>
                    <a:cubicBezTo>
                      <a:pt x="500" y="691"/>
                      <a:pt x="477" y="691"/>
                      <a:pt x="465" y="679"/>
                    </a:cubicBezTo>
                    <a:cubicBezTo>
                      <a:pt x="417" y="667"/>
                      <a:pt x="381" y="644"/>
                      <a:pt x="358" y="620"/>
                    </a:cubicBezTo>
                    <a:cubicBezTo>
                      <a:pt x="286" y="536"/>
                      <a:pt x="227" y="453"/>
                      <a:pt x="179" y="358"/>
                    </a:cubicBezTo>
                    <a:cubicBezTo>
                      <a:pt x="143" y="251"/>
                      <a:pt x="96" y="167"/>
                      <a:pt x="72" y="108"/>
                    </a:cubicBezTo>
                    <a:lnTo>
                      <a:pt x="3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g16153f87fa9_0_62"/>
              <p:cNvSpPr/>
              <p:nvPr/>
            </p:nvSpPr>
            <p:spPr>
              <a:xfrm>
                <a:off x="1146450" y="4223175"/>
                <a:ext cx="27225" cy="31375"/>
              </a:xfrm>
              <a:custGeom>
                <a:rect b="b" l="l" r="r" t="t"/>
                <a:pathLst>
                  <a:path extrusionOk="0" h="1255" w="1089">
                    <a:moveTo>
                      <a:pt x="403" y="0"/>
                    </a:moveTo>
                    <a:cubicBezTo>
                      <a:pt x="205" y="0"/>
                      <a:pt x="1" y="56"/>
                      <a:pt x="53" y="302"/>
                    </a:cubicBezTo>
                    <a:cubicBezTo>
                      <a:pt x="148" y="742"/>
                      <a:pt x="672" y="1254"/>
                      <a:pt x="672" y="1254"/>
                    </a:cubicBezTo>
                    <a:cubicBezTo>
                      <a:pt x="672" y="1254"/>
                      <a:pt x="1088" y="623"/>
                      <a:pt x="731" y="40"/>
                    </a:cubicBezTo>
                    <a:cubicBezTo>
                      <a:pt x="731" y="40"/>
                      <a:pt x="569" y="0"/>
                      <a:pt x="40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g16153f87fa9_0_62"/>
              <p:cNvSpPr/>
              <p:nvPr/>
            </p:nvSpPr>
            <p:spPr>
              <a:xfrm>
                <a:off x="974800" y="4139225"/>
                <a:ext cx="25150" cy="43000"/>
              </a:xfrm>
              <a:custGeom>
                <a:rect b="b" l="l" r="r" t="t"/>
                <a:pathLst>
                  <a:path extrusionOk="0" h="1720" w="1006">
                    <a:moveTo>
                      <a:pt x="298" y="1"/>
                    </a:moveTo>
                    <a:cubicBezTo>
                      <a:pt x="235" y="1"/>
                      <a:pt x="184" y="53"/>
                      <a:pt x="156" y="171"/>
                    </a:cubicBezTo>
                    <a:cubicBezTo>
                      <a:pt x="1" y="779"/>
                      <a:pt x="882" y="1719"/>
                      <a:pt x="882" y="1719"/>
                    </a:cubicBezTo>
                    <a:lnTo>
                      <a:pt x="977" y="1719"/>
                    </a:lnTo>
                    <a:cubicBezTo>
                      <a:pt x="1006" y="860"/>
                      <a:pt x="552" y="1"/>
                      <a:pt x="29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g16153f87fa9_0_62"/>
              <p:cNvSpPr/>
              <p:nvPr/>
            </p:nvSpPr>
            <p:spPr>
              <a:xfrm>
                <a:off x="1013500" y="4130750"/>
                <a:ext cx="22600" cy="45525"/>
              </a:xfrm>
              <a:custGeom>
                <a:rect b="b" l="l" r="r" t="t"/>
                <a:pathLst>
                  <a:path extrusionOk="0" h="1821" w="904">
                    <a:moveTo>
                      <a:pt x="613" y="1"/>
                    </a:moveTo>
                    <a:cubicBezTo>
                      <a:pt x="569" y="1"/>
                      <a:pt x="515" y="26"/>
                      <a:pt x="453" y="82"/>
                    </a:cubicBezTo>
                    <a:cubicBezTo>
                      <a:pt x="1" y="498"/>
                      <a:pt x="203" y="1772"/>
                      <a:pt x="203" y="1772"/>
                    </a:cubicBezTo>
                    <a:lnTo>
                      <a:pt x="275" y="1820"/>
                    </a:lnTo>
                    <a:cubicBezTo>
                      <a:pt x="821" y="1067"/>
                      <a:pt x="903" y="1"/>
                      <a:pt x="6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5" name="Google Shape;1125;g16153f87fa9_0_62"/>
            <p:cNvGrpSpPr/>
            <p:nvPr/>
          </p:nvGrpSpPr>
          <p:grpSpPr>
            <a:xfrm>
              <a:off x="4641011" y="1149401"/>
              <a:ext cx="760445" cy="968003"/>
              <a:chOff x="640975" y="3463975"/>
              <a:chExt cx="396975" cy="505300"/>
            </a:xfrm>
          </p:grpSpPr>
          <p:sp>
            <p:nvSpPr>
              <p:cNvPr id="1126" name="Google Shape;1126;g16153f87fa9_0_62"/>
              <p:cNvSpPr/>
              <p:nvPr/>
            </p:nvSpPr>
            <p:spPr>
              <a:xfrm>
                <a:off x="648475" y="3509525"/>
                <a:ext cx="133775" cy="95900"/>
              </a:xfrm>
              <a:custGeom>
                <a:rect b="b" l="l" r="r" t="t"/>
                <a:pathLst>
                  <a:path extrusionOk="0" h="3836" w="5351">
                    <a:moveTo>
                      <a:pt x="2489" y="0"/>
                    </a:moveTo>
                    <a:cubicBezTo>
                      <a:pt x="2100" y="0"/>
                      <a:pt x="1692" y="162"/>
                      <a:pt x="1303" y="606"/>
                    </a:cubicBezTo>
                    <a:cubicBezTo>
                      <a:pt x="1" y="2080"/>
                      <a:pt x="1071" y="3836"/>
                      <a:pt x="2774" y="3836"/>
                    </a:cubicBezTo>
                    <a:cubicBezTo>
                      <a:pt x="2955" y="3836"/>
                      <a:pt x="3144" y="3816"/>
                      <a:pt x="3338" y="3773"/>
                    </a:cubicBezTo>
                    <a:cubicBezTo>
                      <a:pt x="5351" y="3333"/>
                      <a:pt x="4422" y="1154"/>
                      <a:pt x="4422" y="1154"/>
                    </a:cubicBezTo>
                    <a:cubicBezTo>
                      <a:pt x="4422" y="1154"/>
                      <a:pt x="3527" y="0"/>
                      <a:pt x="248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g16153f87fa9_0_62"/>
              <p:cNvSpPr/>
              <p:nvPr/>
            </p:nvSpPr>
            <p:spPr>
              <a:xfrm>
                <a:off x="667400" y="3523500"/>
                <a:ext cx="95200" cy="68075"/>
              </a:xfrm>
              <a:custGeom>
                <a:rect b="b" l="l" r="r" t="t"/>
                <a:pathLst>
                  <a:path extrusionOk="0" h="2723" w="3808">
                    <a:moveTo>
                      <a:pt x="1773" y="0"/>
                    </a:moveTo>
                    <a:cubicBezTo>
                      <a:pt x="1496" y="0"/>
                      <a:pt x="1205" y="115"/>
                      <a:pt x="927" y="428"/>
                    </a:cubicBezTo>
                    <a:cubicBezTo>
                      <a:pt x="0" y="1473"/>
                      <a:pt x="769" y="2722"/>
                      <a:pt x="1982" y="2722"/>
                    </a:cubicBezTo>
                    <a:cubicBezTo>
                      <a:pt x="2110" y="2722"/>
                      <a:pt x="2243" y="2708"/>
                      <a:pt x="2379" y="2679"/>
                    </a:cubicBezTo>
                    <a:cubicBezTo>
                      <a:pt x="3808" y="2369"/>
                      <a:pt x="3153" y="821"/>
                      <a:pt x="3153" y="821"/>
                    </a:cubicBezTo>
                    <a:cubicBezTo>
                      <a:pt x="3153" y="821"/>
                      <a:pt x="2515" y="0"/>
                      <a:pt x="177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g16153f87fa9_0_62"/>
              <p:cNvSpPr/>
              <p:nvPr/>
            </p:nvSpPr>
            <p:spPr>
              <a:xfrm>
                <a:off x="677750" y="3463975"/>
                <a:ext cx="360200" cy="505300"/>
              </a:xfrm>
              <a:custGeom>
                <a:rect b="b" l="l" r="r" t="t"/>
                <a:pathLst>
                  <a:path extrusionOk="0" h="20212" w="14408">
                    <a:moveTo>
                      <a:pt x="8074" y="1"/>
                    </a:moveTo>
                    <a:cubicBezTo>
                      <a:pt x="7080" y="1"/>
                      <a:pt x="6116" y="64"/>
                      <a:pt x="5930" y="321"/>
                    </a:cubicBezTo>
                    <a:cubicBezTo>
                      <a:pt x="5656" y="726"/>
                      <a:pt x="251" y="18978"/>
                      <a:pt x="251" y="18978"/>
                    </a:cubicBezTo>
                    <a:cubicBezTo>
                      <a:pt x="1" y="19799"/>
                      <a:pt x="3025" y="19692"/>
                      <a:pt x="5144" y="20097"/>
                    </a:cubicBezTo>
                    <a:cubicBezTo>
                      <a:pt x="5558" y="20179"/>
                      <a:pt x="5904" y="20211"/>
                      <a:pt x="6192" y="20211"/>
                    </a:cubicBezTo>
                    <a:cubicBezTo>
                      <a:pt x="7377" y="20211"/>
                      <a:pt x="7585" y="19657"/>
                      <a:pt x="7585" y="19657"/>
                    </a:cubicBezTo>
                    <a:cubicBezTo>
                      <a:pt x="7585" y="19657"/>
                      <a:pt x="12812" y="4429"/>
                      <a:pt x="13609" y="2381"/>
                    </a:cubicBezTo>
                    <a:cubicBezTo>
                      <a:pt x="14407" y="333"/>
                      <a:pt x="10823" y="95"/>
                      <a:pt x="9573" y="35"/>
                    </a:cubicBezTo>
                    <a:cubicBezTo>
                      <a:pt x="9139" y="19"/>
                      <a:pt x="8603" y="1"/>
                      <a:pt x="80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g16153f87fa9_0_62"/>
              <p:cNvSpPr/>
              <p:nvPr/>
            </p:nvSpPr>
            <p:spPr>
              <a:xfrm>
                <a:off x="782825" y="3487475"/>
                <a:ext cx="135750" cy="469725"/>
              </a:xfrm>
              <a:custGeom>
                <a:rect b="b" l="l" r="r" t="t"/>
                <a:pathLst>
                  <a:path extrusionOk="0" h="18789" w="5430">
                    <a:moveTo>
                      <a:pt x="5430" y="0"/>
                    </a:moveTo>
                    <a:cubicBezTo>
                      <a:pt x="4799" y="357"/>
                      <a:pt x="4370" y="1000"/>
                      <a:pt x="4013" y="1631"/>
                    </a:cubicBezTo>
                    <a:cubicBezTo>
                      <a:pt x="3679" y="2274"/>
                      <a:pt x="3394" y="2953"/>
                      <a:pt x="3191" y="3655"/>
                    </a:cubicBezTo>
                    <a:cubicBezTo>
                      <a:pt x="2977" y="4346"/>
                      <a:pt x="2798" y="5048"/>
                      <a:pt x="2667" y="5763"/>
                    </a:cubicBezTo>
                    <a:cubicBezTo>
                      <a:pt x="2525" y="6477"/>
                      <a:pt x="2417" y="7191"/>
                      <a:pt x="2334" y="7930"/>
                    </a:cubicBezTo>
                    <a:lnTo>
                      <a:pt x="2334" y="7941"/>
                    </a:lnTo>
                    <a:cubicBezTo>
                      <a:pt x="2441" y="8870"/>
                      <a:pt x="2453" y="9799"/>
                      <a:pt x="2358" y="10728"/>
                    </a:cubicBezTo>
                    <a:cubicBezTo>
                      <a:pt x="2263" y="11656"/>
                      <a:pt x="2084" y="12573"/>
                      <a:pt x="1846" y="13466"/>
                    </a:cubicBezTo>
                    <a:cubicBezTo>
                      <a:pt x="1596" y="14371"/>
                      <a:pt x="1298" y="15264"/>
                      <a:pt x="989" y="16145"/>
                    </a:cubicBezTo>
                    <a:cubicBezTo>
                      <a:pt x="679" y="17038"/>
                      <a:pt x="346" y="17907"/>
                      <a:pt x="0" y="18788"/>
                    </a:cubicBezTo>
                    <a:cubicBezTo>
                      <a:pt x="429" y="17955"/>
                      <a:pt x="822" y="17109"/>
                      <a:pt x="1167" y="16228"/>
                    </a:cubicBezTo>
                    <a:cubicBezTo>
                      <a:pt x="1524" y="15347"/>
                      <a:pt x="1858" y="14466"/>
                      <a:pt x="2144" y="13561"/>
                    </a:cubicBezTo>
                    <a:cubicBezTo>
                      <a:pt x="2417" y="12656"/>
                      <a:pt x="2608" y="11716"/>
                      <a:pt x="2715" y="10775"/>
                    </a:cubicBezTo>
                    <a:cubicBezTo>
                      <a:pt x="2775" y="10299"/>
                      <a:pt x="2798" y="9823"/>
                      <a:pt x="2798" y="9346"/>
                    </a:cubicBezTo>
                    <a:cubicBezTo>
                      <a:pt x="2787" y="8873"/>
                      <a:pt x="2763" y="8400"/>
                      <a:pt x="2693" y="7939"/>
                    </a:cubicBezTo>
                    <a:lnTo>
                      <a:pt x="2693" y="7939"/>
                    </a:lnTo>
                    <a:cubicBezTo>
                      <a:pt x="2764" y="7241"/>
                      <a:pt x="2859" y="6532"/>
                      <a:pt x="2989" y="5822"/>
                    </a:cubicBezTo>
                    <a:cubicBezTo>
                      <a:pt x="3120" y="5120"/>
                      <a:pt x="3263" y="4417"/>
                      <a:pt x="3453" y="3727"/>
                    </a:cubicBezTo>
                    <a:cubicBezTo>
                      <a:pt x="3632" y="3024"/>
                      <a:pt x="3870" y="2357"/>
                      <a:pt x="4156" y="1703"/>
                    </a:cubicBezTo>
                    <a:cubicBezTo>
                      <a:pt x="4465" y="1060"/>
                      <a:pt x="4834" y="417"/>
                      <a:pt x="54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g16153f87fa9_0_62"/>
              <p:cNvSpPr/>
              <p:nvPr/>
            </p:nvSpPr>
            <p:spPr>
              <a:xfrm>
                <a:off x="837900" y="3766375"/>
                <a:ext cx="81275" cy="188725"/>
              </a:xfrm>
              <a:custGeom>
                <a:rect b="b" l="l" r="r" t="t"/>
                <a:pathLst>
                  <a:path extrusionOk="0" h="7549" w="3251">
                    <a:moveTo>
                      <a:pt x="3251" y="0"/>
                    </a:moveTo>
                    <a:lnTo>
                      <a:pt x="3251" y="0"/>
                    </a:lnTo>
                    <a:cubicBezTo>
                      <a:pt x="2965" y="214"/>
                      <a:pt x="2715" y="465"/>
                      <a:pt x="2524" y="762"/>
                    </a:cubicBezTo>
                    <a:cubicBezTo>
                      <a:pt x="2334" y="1048"/>
                      <a:pt x="2143" y="1346"/>
                      <a:pt x="1988" y="1655"/>
                    </a:cubicBezTo>
                    <a:cubicBezTo>
                      <a:pt x="1655" y="2274"/>
                      <a:pt x="1381" y="2905"/>
                      <a:pt x="1143" y="3560"/>
                    </a:cubicBezTo>
                    <a:cubicBezTo>
                      <a:pt x="917" y="4215"/>
                      <a:pt x="691" y="4870"/>
                      <a:pt x="488" y="5525"/>
                    </a:cubicBezTo>
                    <a:cubicBezTo>
                      <a:pt x="274" y="6191"/>
                      <a:pt x="119" y="6858"/>
                      <a:pt x="0" y="7549"/>
                    </a:cubicBezTo>
                    <a:cubicBezTo>
                      <a:pt x="226" y="6894"/>
                      <a:pt x="488" y="6251"/>
                      <a:pt x="738" y="5608"/>
                    </a:cubicBezTo>
                    <a:cubicBezTo>
                      <a:pt x="988" y="4965"/>
                      <a:pt x="1238" y="4322"/>
                      <a:pt x="1465" y="3679"/>
                    </a:cubicBezTo>
                    <a:cubicBezTo>
                      <a:pt x="1703" y="3036"/>
                      <a:pt x="1953" y="2393"/>
                      <a:pt x="2227" y="1762"/>
                    </a:cubicBezTo>
                    <a:cubicBezTo>
                      <a:pt x="2369" y="1453"/>
                      <a:pt x="2512" y="1143"/>
                      <a:pt x="2667" y="846"/>
                    </a:cubicBezTo>
                    <a:cubicBezTo>
                      <a:pt x="2822" y="536"/>
                      <a:pt x="3012" y="250"/>
                      <a:pt x="325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g16153f87fa9_0_62"/>
              <p:cNvSpPr/>
              <p:nvPr/>
            </p:nvSpPr>
            <p:spPr>
              <a:xfrm>
                <a:off x="729850" y="3491325"/>
                <a:ext cx="122350" cy="450675"/>
              </a:xfrm>
              <a:custGeom>
                <a:rect b="b" l="l" r="r" t="t"/>
                <a:pathLst>
                  <a:path extrusionOk="0" h="18027" w="4894">
                    <a:moveTo>
                      <a:pt x="4894" y="1"/>
                    </a:moveTo>
                    <a:lnTo>
                      <a:pt x="4894" y="1"/>
                    </a:lnTo>
                    <a:cubicBezTo>
                      <a:pt x="4620" y="727"/>
                      <a:pt x="4382" y="1465"/>
                      <a:pt x="4120" y="2192"/>
                    </a:cubicBezTo>
                    <a:lnTo>
                      <a:pt x="3382" y="4418"/>
                    </a:lnTo>
                    <a:cubicBezTo>
                      <a:pt x="2893" y="5906"/>
                      <a:pt x="2453" y="7406"/>
                      <a:pt x="2000" y="8895"/>
                    </a:cubicBezTo>
                    <a:cubicBezTo>
                      <a:pt x="1584" y="10395"/>
                      <a:pt x="1155" y="11895"/>
                      <a:pt x="786" y="13407"/>
                    </a:cubicBezTo>
                    <a:cubicBezTo>
                      <a:pt x="607" y="14169"/>
                      <a:pt x="429" y="14931"/>
                      <a:pt x="274" y="15705"/>
                    </a:cubicBezTo>
                    <a:cubicBezTo>
                      <a:pt x="214" y="16086"/>
                      <a:pt x="119" y="16467"/>
                      <a:pt x="83" y="16860"/>
                    </a:cubicBezTo>
                    <a:lnTo>
                      <a:pt x="0" y="17432"/>
                    </a:lnTo>
                    <a:lnTo>
                      <a:pt x="0" y="18027"/>
                    </a:lnTo>
                    <a:lnTo>
                      <a:pt x="60" y="17443"/>
                    </a:lnTo>
                    <a:lnTo>
                      <a:pt x="167" y="16872"/>
                    </a:lnTo>
                    <a:cubicBezTo>
                      <a:pt x="238" y="16491"/>
                      <a:pt x="357" y="16110"/>
                      <a:pt x="441" y="15741"/>
                    </a:cubicBezTo>
                    <a:cubicBezTo>
                      <a:pt x="631" y="14979"/>
                      <a:pt x="834" y="14229"/>
                      <a:pt x="1048" y="13479"/>
                    </a:cubicBezTo>
                    <a:cubicBezTo>
                      <a:pt x="1465" y="11978"/>
                      <a:pt x="1893" y="10478"/>
                      <a:pt x="2346" y="8990"/>
                    </a:cubicBezTo>
                    <a:lnTo>
                      <a:pt x="3643" y="4501"/>
                    </a:lnTo>
                    <a:lnTo>
                      <a:pt x="4274" y="2251"/>
                    </a:lnTo>
                    <a:lnTo>
                      <a:pt x="489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g16153f87fa9_0_62"/>
              <p:cNvSpPr/>
              <p:nvPr/>
            </p:nvSpPr>
            <p:spPr>
              <a:xfrm>
                <a:off x="877475" y="3515450"/>
                <a:ext cx="115525" cy="247300"/>
              </a:xfrm>
              <a:custGeom>
                <a:rect b="b" l="l" r="r" t="t"/>
                <a:pathLst>
                  <a:path extrusionOk="0" h="9892" w="4621">
                    <a:moveTo>
                      <a:pt x="3632" y="0"/>
                    </a:moveTo>
                    <a:cubicBezTo>
                      <a:pt x="2846" y="1619"/>
                      <a:pt x="2096" y="3263"/>
                      <a:pt x="1394" y="4941"/>
                    </a:cubicBezTo>
                    <a:cubicBezTo>
                      <a:pt x="1060" y="5763"/>
                      <a:pt x="727" y="6608"/>
                      <a:pt x="441" y="7465"/>
                    </a:cubicBezTo>
                    <a:cubicBezTo>
                      <a:pt x="298" y="7894"/>
                      <a:pt x="179" y="8335"/>
                      <a:pt x="84" y="8775"/>
                    </a:cubicBezTo>
                    <a:cubicBezTo>
                      <a:pt x="24" y="9001"/>
                      <a:pt x="1" y="9228"/>
                      <a:pt x="13" y="9454"/>
                    </a:cubicBezTo>
                    <a:cubicBezTo>
                      <a:pt x="1" y="9573"/>
                      <a:pt x="36" y="9680"/>
                      <a:pt x="96" y="9787"/>
                    </a:cubicBezTo>
                    <a:cubicBezTo>
                      <a:pt x="154" y="9854"/>
                      <a:pt x="236" y="9891"/>
                      <a:pt x="321" y="9891"/>
                    </a:cubicBezTo>
                    <a:cubicBezTo>
                      <a:pt x="357" y="9891"/>
                      <a:pt x="394" y="9885"/>
                      <a:pt x="429" y="9870"/>
                    </a:cubicBezTo>
                    <a:cubicBezTo>
                      <a:pt x="644" y="9787"/>
                      <a:pt x="822" y="9644"/>
                      <a:pt x="977" y="9466"/>
                    </a:cubicBezTo>
                    <a:cubicBezTo>
                      <a:pt x="1132" y="9311"/>
                      <a:pt x="1287" y="9132"/>
                      <a:pt x="1429" y="8954"/>
                    </a:cubicBezTo>
                    <a:cubicBezTo>
                      <a:pt x="1691" y="8585"/>
                      <a:pt x="1941" y="8216"/>
                      <a:pt x="2168" y="7823"/>
                    </a:cubicBezTo>
                    <a:cubicBezTo>
                      <a:pt x="2632" y="7037"/>
                      <a:pt x="3037" y="6239"/>
                      <a:pt x="3406" y="5406"/>
                    </a:cubicBezTo>
                    <a:cubicBezTo>
                      <a:pt x="3763" y="4584"/>
                      <a:pt x="4073" y="3727"/>
                      <a:pt x="4311" y="2858"/>
                    </a:cubicBezTo>
                    <a:cubicBezTo>
                      <a:pt x="4430" y="2417"/>
                      <a:pt x="4513" y="1977"/>
                      <a:pt x="4561" y="1524"/>
                    </a:cubicBezTo>
                    <a:cubicBezTo>
                      <a:pt x="4620" y="1072"/>
                      <a:pt x="4573" y="607"/>
                      <a:pt x="4442" y="179"/>
                    </a:cubicBezTo>
                    <a:lnTo>
                      <a:pt x="4418" y="191"/>
                    </a:lnTo>
                    <a:cubicBezTo>
                      <a:pt x="4537" y="619"/>
                      <a:pt x="4561" y="1072"/>
                      <a:pt x="4489" y="1524"/>
                    </a:cubicBezTo>
                    <a:cubicBezTo>
                      <a:pt x="4418" y="1965"/>
                      <a:pt x="4323" y="2393"/>
                      <a:pt x="4192" y="2822"/>
                    </a:cubicBezTo>
                    <a:cubicBezTo>
                      <a:pt x="3930" y="3691"/>
                      <a:pt x="3620" y="4525"/>
                      <a:pt x="3239" y="5334"/>
                    </a:cubicBezTo>
                    <a:cubicBezTo>
                      <a:pt x="2858" y="6156"/>
                      <a:pt x="2453" y="6953"/>
                      <a:pt x="1989" y="7715"/>
                    </a:cubicBezTo>
                    <a:cubicBezTo>
                      <a:pt x="1763" y="8096"/>
                      <a:pt x="1513" y="8466"/>
                      <a:pt x="1251" y="8823"/>
                    </a:cubicBezTo>
                    <a:cubicBezTo>
                      <a:pt x="1108" y="9001"/>
                      <a:pt x="965" y="9168"/>
                      <a:pt x="822" y="9323"/>
                    </a:cubicBezTo>
                    <a:cubicBezTo>
                      <a:pt x="691" y="9466"/>
                      <a:pt x="536" y="9585"/>
                      <a:pt x="358" y="9656"/>
                    </a:cubicBezTo>
                    <a:cubicBezTo>
                      <a:pt x="322" y="9668"/>
                      <a:pt x="307" y="9674"/>
                      <a:pt x="298" y="9674"/>
                    </a:cubicBezTo>
                    <a:cubicBezTo>
                      <a:pt x="289" y="9674"/>
                      <a:pt x="286" y="9668"/>
                      <a:pt x="274" y="9656"/>
                    </a:cubicBezTo>
                    <a:cubicBezTo>
                      <a:pt x="251" y="9597"/>
                      <a:pt x="227" y="9525"/>
                      <a:pt x="227" y="9454"/>
                    </a:cubicBezTo>
                    <a:cubicBezTo>
                      <a:pt x="227" y="9239"/>
                      <a:pt x="251" y="9037"/>
                      <a:pt x="298" y="8823"/>
                    </a:cubicBezTo>
                    <a:cubicBezTo>
                      <a:pt x="382" y="8394"/>
                      <a:pt x="501" y="7965"/>
                      <a:pt x="632" y="7537"/>
                    </a:cubicBezTo>
                    <a:cubicBezTo>
                      <a:pt x="906" y="6692"/>
                      <a:pt x="1239" y="5846"/>
                      <a:pt x="1560" y="5013"/>
                    </a:cubicBezTo>
                    <a:cubicBezTo>
                      <a:pt x="1894" y="4167"/>
                      <a:pt x="2227" y="3334"/>
                      <a:pt x="2584" y="2512"/>
                    </a:cubicBezTo>
                    <a:cubicBezTo>
                      <a:pt x="2930" y="1667"/>
                      <a:pt x="3275" y="846"/>
                      <a:pt x="3644" y="12"/>
                    </a:cubicBezTo>
                    <a:lnTo>
                      <a:pt x="363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g16153f87fa9_0_62"/>
              <p:cNvSpPr/>
              <p:nvPr/>
            </p:nvSpPr>
            <p:spPr>
              <a:xfrm>
                <a:off x="839075" y="3509525"/>
                <a:ext cx="133775" cy="95900"/>
              </a:xfrm>
              <a:custGeom>
                <a:rect b="b" l="l" r="r" t="t"/>
                <a:pathLst>
                  <a:path extrusionOk="0" h="3836" w="5351">
                    <a:moveTo>
                      <a:pt x="2863" y="0"/>
                    </a:moveTo>
                    <a:cubicBezTo>
                      <a:pt x="1825" y="0"/>
                      <a:pt x="929" y="1154"/>
                      <a:pt x="929" y="1154"/>
                    </a:cubicBezTo>
                    <a:cubicBezTo>
                      <a:pt x="929" y="1154"/>
                      <a:pt x="1" y="3333"/>
                      <a:pt x="2013" y="3773"/>
                    </a:cubicBezTo>
                    <a:cubicBezTo>
                      <a:pt x="2207" y="3816"/>
                      <a:pt x="2396" y="3836"/>
                      <a:pt x="2578" y="3836"/>
                    </a:cubicBezTo>
                    <a:cubicBezTo>
                      <a:pt x="4281" y="3836"/>
                      <a:pt x="5351" y="2080"/>
                      <a:pt x="4049" y="606"/>
                    </a:cubicBezTo>
                    <a:cubicBezTo>
                      <a:pt x="3660" y="162"/>
                      <a:pt x="3251" y="0"/>
                      <a:pt x="28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g16153f87fa9_0_62"/>
              <p:cNvSpPr/>
              <p:nvPr/>
            </p:nvSpPr>
            <p:spPr>
              <a:xfrm>
                <a:off x="858425" y="3523500"/>
                <a:ext cx="95225" cy="68075"/>
              </a:xfrm>
              <a:custGeom>
                <a:rect b="b" l="l" r="r" t="t"/>
                <a:pathLst>
                  <a:path extrusionOk="0" h="2723" w="3809">
                    <a:moveTo>
                      <a:pt x="2035" y="0"/>
                    </a:moveTo>
                    <a:cubicBezTo>
                      <a:pt x="1293" y="0"/>
                      <a:pt x="655" y="821"/>
                      <a:pt x="655" y="821"/>
                    </a:cubicBezTo>
                    <a:cubicBezTo>
                      <a:pt x="655" y="821"/>
                      <a:pt x="1" y="2369"/>
                      <a:pt x="1429" y="2679"/>
                    </a:cubicBezTo>
                    <a:cubicBezTo>
                      <a:pt x="1566" y="2708"/>
                      <a:pt x="1699" y="2722"/>
                      <a:pt x="1827" y="2722"/>
                    </a:cubicBezTo>
                    <a:cubicBezTo>
                      <a:pt x="3039" y="2722"/>
                      <a:pt x="3808" y="1473"/>
                      <a:pt x="2882" y="428"/>
                    </a:cubicBezTo>
                    <a:cubicBezTo>
                      <a:pt x="2604" y="115"/>
                      <a:pt x="2312" y="0"/>
                      <a:pt x="20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g16153f87fa9_0_62"/>
              <p:cNvSpPr/>
              <p:nvPr/>
            </p:nvSpPr>
            <p:spPr>
              <a:xfrm>
                <a:off x="640975" y="3514525"/>
                <a:ext cx="285950" cy="407850"/>
              </a:xfrm>
              <a:custGeom>
                <a:rect b="b" l="l" r="r" t="t"/>
                <a:pathLst>
                  <a:path extrusionOk="0" h="16314" w="11438">
                    <a:moveTo>
                      <a:pt x="7063" y="0"/>
                    </a:moveTo>
                    <a:cubicBezTo>
                      <a:pt x="5900" y="0"/>
                      <a:pt x="3743" y="130"/>
                      <a:pt x="3186" y="3252"/>
                    </a:cubicBezTo>
                    <a:cubicBezTo>
                      <a:pt x="3043" y="4073"/>
                      <a:pt x="3162" y="4716"/>
                      <a:pt x="3424" y="5216"/>
                    </a:cubicBezTo>
                    <a:cubicBezTo>
                      <a:pt x="3424" y="5216"/>
                      <a:pt x="448" y="6681"/>
                      <a:pt x="209" y="9967"/>
                    </a:cubicBezTo>
                    <a:cubicBezTo>
                      <a:pt x="1" y="12989"/>
                      <a:pt x="1323" y="15108"/>
                      <a:pt x="3746" y="15108"/>
                    </a:cubicBezTo>
                    <a:cubicBezTo>
                      <a:pt x="3949" y="15108"/>
                      <a:pt x="4159" y="15093"/>
                      <a:pt x="4377" y="15063"/>
                    </a:cubicBezTo>
                    <a:cubicBezTo>
                      <a:pt x="4377" y="15063"/>
                      <a:pt x="4698" y="16289"/>
                      <a:pt x="6865" y="16313"/>
                    </a:cubicBezTo>
                    <a:cubicBezTo>
                      <a:pt x="6882" y="16313"/>
                      <a:pt x="6900" y="16313"/>
                      <a:pt x="6917" y="16313"/>
                    </a:cubicBezTo>
                    <a:cubicBezTo>
                      <a:pt x="9027" y="16313"/>
                      <a:pt x="9421" y="14869"/>
                      <a:pt x="8913" y="14479"/>
                    </a:cubicBezTo>
                    <a:cubicBezTo>
                      <a:pt x="8664" y="14283"/>
                      <a:pt x="8371" y="14232"/>
                      <a:pt x="8134" y="14232"/>
                    </a:cubicBezTo>
                    <a:cubicBezTo>
                      <a:pt x="7884" y="14232"/>
                      <a:pt x="7699" y="14289"/>
                      <a:pt x="7699" y="14289"/>
                    </a:cubicBezTo>
                    <a:cubicBezTo>
                      <a:pt x="7699" y="14289"/>
                      <a:pt x="10604" y="10324"/>
                      <a:pt x="7722" y="9503"/>
                    </a:cubicBezTo>
                    <a:cubicBezTo>
                      <a:pt x="7722" y="9503"/>
                      <a:pt x="9544" y="8991"/>
                      <a:pt x="10604" y="7419"/>
                    </a:cubicBezTo>
                    <a:cubicBezTo>
                      <a:pt x="11235" y="6467"/>
                      <a:pt x="11437" y="5431"/>
                      <a:pt x="10604" y="5371"/>
                    </a:cubicBezTo>
                    <a:lnTo>
                      <a:pt x="10437" y="5371"/>
                    </a:lnTo>
                    <a:cubicBezTo>
                      <a:pt x="11294" y="811"/>
                      <a:pt x="8413" y="1"/>
                      <a:pt x="7353" y="1"/>
                    </a:cubicBezTo>
                    <a:cubicBezTo>
                      <a:pt x="7266" y="1"/>
                      <a:pt x="7168" y="0"/>
                      <a:pt x="70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g16153f87fa9_0_62"/>
              <p:cNvSpPr/>
              <p:nvPr/>
            </p:nvSpPr>
            <p:spPr>
              <a:xfrm>
                <a:off x="761400" y="3603850"/>
                <a:ext cx="20550" cy="17550"/>
              </a:xfrm>
              <a:custGeom>
                <a:rect b="b" l="l" r="r" t="t"/>
                <a:pathLst>
                  <a:path extrusionOk="0" h="702" w="822">
                    <a:moveTo>
                      <a:pt x="453" y="0"/>
                    </a:moveTo>
                    <a:cubicBezTo>
                      <a:pt x="167" y="0"/>
                      <a:pt x="0" y="346"/>
                      <a:pt x="179" y="572"/>
                    </a:cubicBezTo>
                    <a:cubicBezTo>
                      <a:pt x="253" y="661"/>
                      <a:pt x="356" y="702"/>
                      <a:pt x="456" y="702"/>
                    </a:cubicBezTo>
                    <a:cubicBezTo>
                      <a:pt x="611" y="702"/>
                      <a:pt x="762" y="603"/>
                      <a:pt x="798" y="429"/>
                    </a:cubicBezTo>
                    <a:cubicBezTo>
                      <a:pt x="822" y="215"/>
                      <a:pt x="667" y="24"/>
                      <a:pt x="4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g16153f87fa9_0_62"/>
              <p:cNvSpPr/>
              <p:nvPr/>
            </p:nvSpPr>
            <p:spPr>
              <a:xfrm>
                <a:off x="849500" y="3603850"/>
                <a:ext cx="20275" cy="17550"/>
              </a:xfrm>
              <a:custGeom>
                <a:rect b="b" l="l" r="r" t="t"/>
                <a:pathLst>
                  <a:path extrusionOk="0" h="702" w="811">
                    <a:moveTo>
                      <a:pt x="453" y="0"/>
                    </a:moveTo>
                    <a:cubicBezTo>
                      <a:pt x="155" y="0"/>
                      <a:pt x="0" y="346"/>
                      <a:pt x="179" y="572"/>
                    </a:cubicBezTo>
                    <a:cubicBezTo>
                      <a:pt x="254" y="661"/>
                      <a:pt x="354" y="702"/>
                      <a:pt x="453" y="702"/>
                    </a:cubicBezTo>
                    <a:cubicBezTo>
                      <a:pt x="606" y="702"/>
                      <a:pt x="755" y="603"/>
                      <a:pt x="798" y="429"/>
                    </a:cubicBezTo>
                    <a:cubicBezTo>
                      <a:pt x="810" y="215"/>
                      <a:pt x="667" y="24"/>
                      <a:pt x="4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g16153f87fa9_0_62"/>
              <p:cNvSpPr/>
              <p:nvPr/>
            </p:nvSpPr>
            <p:spPr>
              <a:xfrm>
                <a:off x="799200" y="3609375"/>
                <a:ext cx="41700" cy="59375"/>
              </a:xfrm>
              <a:custGeom>
                <a:rect b="b" l="l" r="r" t="t"/>
                <a:pathLst>
                  <a:path extrusionOk="0" h="2375" w="1668">
                    <a:moveTo>
                      <a:pt x="888" y="1"/>
                    </a:moveTo>
                    <a:cubicBezTo>
                      <a:pt x="812" y="1"/>
                      <a:pt x="762" y="17"/>
                      <a:pt x="762" y="17"/>
                    </a:cubicBezTo>
                    <a:cubicBezTo>
                      <a:pt x="762" y="17"/>
                      <a:pt x="12" y="291"/>
                      <a:pt x="0" y="1387"/>
                    </a:cubicBezTo>
                    <a:cubicBezTo>
                      <a:pt x="0" y="2280"/>
                      <a:pt x="572" y="2375"/>
                      <a:pt x="762" y="2375"/>
                    </a:cubicBezTo>
                    <a:cubicBezTo>
                      <a:pt x="1215" y="2375"/>
                      <a:pt x="1667" y="2220"/>
                      <a:pt x="1560" y="1006"/>
                    </a:cubicBezTo>
                    <a:cubicBezTo>
                      <a:pt x="1473" y="121"/>
                      <a:pt x="1089" y="1"/>
                      <a:pt x="88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g16153f87fa9_0_62"/>
              <p:cNvSpPr/>
              <p:nvPr/>
            </p:nvSpPr>
            <p:spPr>
              <a:xfrm>
                <a:off x="711375" y="3722900"/>
                <a:ext cx="129825" cy="32925"/>
              </a:xfrm>
              <a:custGeom>
                <a:rect b="b" l="l" r="r" t="t"/>
                <a:pathLst>
                  <a:path extrusionOk="0" h="1317" w="5193">
                    <a:moveTo>
                      <a:pt x="25" y="1"/>
                    </a:moveTo>
                    <a:lnTo>
                      <a:pt x="1" y="13"/>
                    </a:lnTo>
                    <a:cubicBezTo>
                      <a:pt x="715" y="596"/>
                      <a:pt x="1561" y="1001"/>
                      <a:pt x="2466" y="1191"/>
                    </a:cubicBezTo>
                    <a:cubicBezTo>
                      <a:pt x="2840" y="1270"/>
                      <a:pt x="3223" y="1317"/>
                      <a:pt x="3601" y="1317"/>
                    </a:cubicBezTo>
                    <a:cubicBezTo>
                      <a:pt x="3679" y="1317"/>
                      <a:pt x="3757" y="1315"/>
                      <a:pt x="3835" y="1311"/>
                    </a:cubicBezTo>
                    <a:cubicBezTo>
                      <a:pt x="4299" y="1287"/>
                      <a:pt x="4752" y="1215"/>
                      <a:pt x="5192" y="1084"/>
                    </a:cubicBezTo>
                    <a:lnTo>
                      <a:pt x="5192" y="1061"/>
                    </a:lnTo>
                    <a:cubicBezTo>
                      <a:pt x="4815" y="1110"/>
                      <a:pt x="4438" y="1135"/>
                      <a:pt x="4061" y="1135"/>
                    </a:cubicBezTo>
                    <a:cubicBezTo>
                      <a:pt x="3986" y="1135"/>
                      <a:pt x="3910" y="1134"/>
                      <a:pt x="3835" y="1132"/>
                    </a:cubicBezTo>
                    <a:cubicBezTo>
                      <a:pt x="3620" y="1132"/>
                      <a:pt x="3394" y="1108"/>
                      <a:pt x="3168" y="1096"/>
                    </a:cubicBezTo>
                    <a:cubicBezTo>
                      <a:pt x="2954" y="1061"/>
                      <a:pt x="2739" y="1025"/>
                      <a:pt x="2525" y="977"/>
                    </a:cubicBezTo>
                    <a:cubicBezTo>
                      <a:pt x="2085" y="882"/>
                      <a:pt x="1656" y="763"/>
                      <a:pt x="1239" y="584"/>
                    </a:cubicBezTo>
                    <a:cubicBezTo>
                      <a:pt x="1037" y="501"/>
                      <a:pt x="834" y="406"/>
                      <a:pt x="632" y="310"/>
                    </a:cubicBezTo>
                    <a:cubicBezTo>
                      <a:pt x="418" y="227"/>
                      <a:pt x="227" y="108"/>
                      <a:pt x="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g16153f87fa9_0_62"/>
              <p:cNvSpPr/>
              <p:nvPr/>
            </p:nvSpPr>
            <p:spPr>
              <a:xfrm>
                <a:off x="755450" y="3660700"/>
                <a:ext cx="139900" cy="31900"/>
              </a:xfrm>
              <a:custGeom>
                <a:rect b="b" l="l" r="r" t="t"/>
                <a:pathLst>
                  <a:path extrusionOk="0" h="1276" w="5596">
                    <a:moveTo>
                      <a:pt x="5572" y="0"/>
                    </a:moveTo>
                    <a:cubicBezTo>
                      <a:pt x="5358" y="131"/>
                      <a:pt x="5179" y="322"/>
                      <a:pt x="4953" y="429"/>
                    </a:cubicBezTo>
                    <a:lnTo>
                      <a:pt x="4632" y="620"/>
                    </a:lnTo>
                    <a:cubicBezTo>
                      <a:pt x="4524" y="679"/>
                      <a:pt x="4417" y="715"/>
                      <a:pt x="4298" y="762"/>
                    </a:cubicBezTo>
                    <a:cubicBezTo>
                      <a:pt x="3858" y="953"/>
                      <a:pt x="3381" y="1048"/>
                      <a:pt x="2893" y="1060"/>
                    </a:cubicBezTo>
                    <a:cubicBezTo>
                      <a:pt x="2811" y="1064"/>
                      <a:pt x="2728" y="1066"/>
                      <a:pt x="2646" y="1066"/>
                    </a:cubicBezTo>
                    <a:cubicBezTo>
                      <a:pt x="2240" y="1066"/>
                      <a:pt x="1836" y="1018"/>
                      <a:pt x="1441" y="929"/>
                    </a:cubicBezTo>
                    <a:cubicBezTo>
                      <a:pt x="1191" y="893"/>
                      <a:pt x="953" y="834"/>
                      <a:pt x="714" y="762"/>
                    </a:cubicBezTo>
                    <a:cubicBezTo>
                      <a:pt x="476" y="691"/>
                      <a:pt x="226" y="620"/>
                      <a:pt x="0" y="536"/>
                    </a:cubicBezTo>
                    <a:lnTo>
                      <a:pt x="0" y="548"/>
                    </a:lnTo>
                    <a:cubicBezTo>
                      <a:pt x="441" y="786"/>
                      <a:pt x="905" y="977"/>
                      <a:pt x="1393" y="1096"/>
                    </a:cubicBezTo>
                    <a:cubicBezTo>
                      <a:pt x="1841" y="1216"/>
                      <a:pt x="2308" y="1276"/>
                      <a:pt x="2777" y="1276"/>
                    </a:cubicBezTo>
                    <a:cubicBezTo>
                      <a:pt x="2820" y="1276"/>
                      <a:pt x="2863" y="1275"/>
                      <a:pt x="2905" y="1274"/>
                    </a:cubicBezTo>
                    <a:cubicBezTo>
                      <a:pt x="3417" y="1263"/>
                      <a:pt x="3917" y="1132"/>
                      <a:pt x="4370" y="917"/>
                    </a:cubicBezTo>
                    <a:cubicBezTo>
                      <a:pt x="4846" y="727"/>
                      <a:pt x="5227" y="370"/>
                      <a:pt x="5596" y="24"/>
                    </a:cubicBezTo>
                    <a:lnTo>
                      <a:pt x="557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g16153f87fa9_0_62"/>
              <p:cNvSpPr/>
              <p:nvPr/>
            </p:nvSpPr>
            <p:spPr>
              <a:xfrm>
                <a:off x="747400" y="3840475"/>
                <a:ext cx="12225" cy="59575"/>
              </a:xfrm>
              <a:custGeom>
                <a:rect b="b" l="l" r="r" t="t"/>
                <a:pathLst>
                  <a:path extrusionOk="0" h="2383" w="489">
                    <a:moveTo>
                      <a:pt x="465" y="1"/>
                    </a:moveTo>
                    <a:cubicBezTo>
                      <a:pt x="251" y="370"/>
                      <a:pt x="108" y="763"/>
                      <a:pt x="24" y="1180"/>
                    </a:cubicBezTo>
                    <a:cubicBezTo>
                      <a:pt x="1" y="1394"/>
                      <a:pt x="1" y="1596"/>
                      <a:pt x="36" y="1811"/>
                    </a:cubicBezTo>
                    <a:cubicBezTo>
                      <a:pt x="84" y="2013"/>
                      <a:pt x="179" y="2215"/>
                      <a:pt x="310" y="2382"/>
                    </a:cubicBezTo>
                    <a:lnTo>
                      <a:pt x="322" y="2358"/>
                    </a:lnTo>
                    <a:cubicBezTo>
                      <a:pt x="286" y="2263"/>
                      <a:pt x="263" y="2168"/>
                      <a:pt x="251" y="2061"/>
                    </a:cubicBezTo>
                    <a:cubicBezTo>
                      <a:pt x="227" y="1977"/>
                      <a:pt x="215" y="1882"/>
                      <a:pt x="215" y="1787"/>
                    </a:cubicBezTo>
                    <a:cubicBezTo>
                      <a:pt x="215" y="1596"/>
                      <a:pt x="227" y="1406"/>
                      <a:pt x="263" y="1215"/>
                    </a:cubicBezTo>
                    <a:cubicBezTo>
                      <a:pt x="274" y="1025"/>
                      <a:pt x="322" y="834"/>
                      <a:pt x="370" y="644"/>
                    </a:cubicBezTo>
                    <a:cubicBezTo>
                      <a:pt x="382" y="537"/>
                      <a:pt x="417" y="453"/>
                      <a:pt x="429" y="346"/>
                    </a:cubicBezTo>
                    <a:cubicBezTo>
                      <a:pt x="441" y="239"/>
                      <a:pt x="477" y="132"/>
                      <a:pt x="489" y="25"/>
                    </a:cubicBezTo>
                    <a:lnTo>
                      <a:pt x="46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g16153f87fa9_0_62"/>
              <p:cNvSpPr/>
              <p:nvPr/>
            </p:nvSpPr>
            <p:spPr>
              <a:xfrm>
                <a:off x="718825" y="3748200"/>
                <a:ext cx="41100" cy="43200"/>
              </a:xfrm>
              <a:custGeom>
                <a:rect b="b" l="l" r="r" t="t"/>
                <a:pathLst>
                  <a:path extrusionOk="0" h="1728" w="1644">
                    <a:moveTo>
                      <a:pt x="1644" y="1"/>
                    </a:moveTo>
                    <a:cubicBezTo>
                      <a:pt x="1239" y="144"/>
                      <a:pt x="882" y="358"/>
                      <a:pt x="548" y="632"/>
                    </a:cubicBezTo>
                    <a:cubicBezTo>
                      <a:pt x="394" y="775"/>
                      <a:pt x="263" y="930"/>
                      <a:pt x="155" y="1120"/>
                    </a:cubicBezTo>
                    <a:cubicBezTo>
                      <a:pt x="60" y="1311"/>
                      <a:pt x="1" y="1513"/>
                      <a:pt x="1" y="1727"/>
                    </a:cubicBezTo>
                    <a:lnTo>
                      <a:pt x="24" y="1727"/>
                    </a:lnTo>
                    <a:cubicBezTo>
                      <a:pt x="60" y="1632"/>
                      <a:pt x="108" y="1537"/>
                      <a:pt x="155" y="1442"/>
                    </a:cubicBezTo>
                    <a:cubicBezTo>
                      <a:pt x="203" y="1358"/>
                      <a:pt x="251" y="1275"/>
                      <a:pt x="310" y="1203"/>
                    </a:cubicBezTo>
                    <a:cubicBezTo>
                      <a:pt x="429" y="1061"/>
                      <a:pt x="560" y="918"/>
                      <a:pt x="703" y="799"/>
                    </a:cubicBezTo>
                    <a:cubicBezTo>
                      <a:pt x="846" y="668"/>
                      <a:pt x="1013" y="549"/>
                      <a:pt x="1156" y="418"/>
                    </a:cubicBezTo>
                    <a:cubicBezTo>
                      <a:pt x="1227" y="358"/>
                      <a:pt x="1322" y="310"/>
                      <a:pt x="1394" y="239"/>
                    </a:cubicBezTo>
                    <a:cubicBezTo>
                      <a:pt x="1477" y="156"/>
                      <a:pt x="1560" y="96"/>
                      <a:pt x="1644" y="25"/>
                    </a:cubicBezTo>
                    <a:lnTo>
                      <a:pt x="164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3" name="Google Shape;1143;g16153f87fa9_0_62"/>
            <p:cNvGrpSpPr/>
            <p:nvPr/>
          </p:nvGrpSpPr>
          <p:grpSpPr>
            <a:xfrm>
              <a:off x="5401341" y="3215784"/>
              <a:ext cx="904387" cy="698416"/>
              <a:chOff x="2574125" y="3726950"/>
              <a:chExt cx="467625" cy="361125"/>
            </a:xfrm>
          </p:grpSpPr>
          <p:sp>
            <p:nvSpPr>
              <p:cNvPr id="1144" name="Google Shape;1144;g16153f87fa9_0_62"/>
              <p:cNvSpPr/>
              <p:nvPr/>
            </p:nvSpPr>
            <p:spPr>
              <a:xfrm>
                <a:off x="2900350" y="3757050"/>
                <a:ext cx="141400" cy="90525"/>
              </a:xfrm>
              <a:custGeom>
                <a:rect b="b" l="l" r="r" t="t"/>
                <a:pathLst>
                  <a:path extrusionOk="0" h="3621" w="5656">
                    <a:moveTo>
                      <a:pt x="3697" y="1"/>
                    </a:moveTo>
                    <a:cubicBezTo>
                      <a:pt x="3180" y="1"/>
                      <a:pt x="2643" y="144"/>
                      <a:pt x="2227" y="361"/>
                    </a:cubicBezTo>
                    <a:cubicBezTo>
                      <a:pt x="1465" y="778"/>
                      <a:pt x="715" y="1242"/>
                      <a:pt x="1" y="1754"/>
                    </a:cubicBezTo>
                    <a:lnTo>
                      <a:pt x="1203" y="3612"/>
                    </a:lnTo>
                    <a:cubicBezTo>
                      <a:pt x="1335" y="3618"/>
                      <a:pt x="1467" y="3621"/>
                      <a:pt x="1600" y="3621"/>
                    </a:cubicBezTo>
                    <a:cubicBezTo>
                      <a:pt x="2253" y="3621"/>
                      <a:pt x="2905" y="3548"/>
                      <a:pt x="3549" y="3409"/>
                    </a:cubicBezTo>
                    <a:cubicBezTo>
                      <a:pt x="4977" y="3124"/>
                      <a:pt x="5656" y="3159"/>
                      <a:pt x="5454" y="1445"/>
                    </a:cubicBezTo>
                    <a:cubicBezTo>
                      <a:pt x="5328" y="382"/>
                      <a:pt x="4539" y="1"/>
                      <a:pt x="369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g16153f87fa9_0_62"/>
              <p:cNvSpPr/>
              <p:nvPr/>
            </p:nvSpPr>
            <p:spPr>
              <a:xfrm>
                <a:off x="2902500" y="3894050"/>
                <a:ext cx="81225" cy="139650"/>
              </a:xfrm>
              <a:custGeom>
                <a:rect b="b" l="l" r="r" t="t"/>
                <a:pathLst>
                  <a:path extrusionOk="0" h="5586" w="3249">
                    <a:moveTo>
                      <a:pt x="1629" y="1"/>
                    </a:moveTo>
                    <a:lnTo>
                      <a:pt x="593" y="870"/>
                    </a:lnTo>
                    <a:cubicBezTo>
                      <a:pt x="796" y="1501"/>
                      <a:pt x="569" y="2358"/>
                      <a:pt x="284" y="3192"/>
                    </a:cubicBezTo>
                    <a:cubicBezTo>
                      <a:pt x="1" y="4004"/>
                      <a:pt x="778" y="5586"/>
                      <a:pt x="934" y="5586"/>
                    </a:cubicBezTo>
                    <a:cubicBezTo>
                      <a:pt x="935" y="5586"/>
                      <a:pt x="937" y="5585"/>
                      <a:pt x="938" y="5585"/>
                    </a:cubicBezTo>
                    <a:cubicBezTo>
                      <a:pt x="1081" y="5561"/>
                      <a:pt x="2617" y="4871"/>
                      <a:pt x="2939" y="3025"/>
                    </a:cubicBezTo>
                    <a:cubicBezTo>
                      <a:pt x="3248" y="1168"/>
                      <a:pt x="1629" y="1"/>
                      <a:pt x="162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g16153f87fa9_0_62"/>
              <p:cNvSpPr/>
              <p:nvPr/>
            </p:nvSpPr>
            <p:spPr>
              <a:xfrm>
                <a:off x="2692300" y="3726950"/>
                <a:ext cx="154200" cy="60275"/>
              </a:xfrm>
              <a:custGeom>
                <a:rect b="b" l="l" r="r" t="t"/>
                <a:pathLst>
                  <a:path extrusionOk="0" h="2411" w="6168">
                    <a:moveTo>
                      <a:pt x="2892" y="1"/>
                    </a:moveTo>
                    <a:cubicBezTo>
                      <a:pt x="1621" y="1"/>
                      <a:pt x="512" y="458"/>
                      <a:pt x="512" y="458"/>
                    </a:cubicBezTo>
                    <a:cubicBezTo>
                      <a:pt x="512" y="458"/>
                      <a:pt x="0" y="744"/>
                      <a:pt x="845" y="1589"/>
                    </a:cubicBezTo>
                    <a:cubicBezTo>
                      <a:pt x="1637" y="2380"/>
                      <a:pt x="4092" y="2411"/>
                      <a:pt x="4465" y="2411"/>
                    </a:cubicBezTo>
                    <a:cubicBezTo>
                      <a:pt x="4496" y="2411"/>
                      <a:pt x="4513" y="2411"/>
                      <a:pt x="4513" y="2411"/>
                    </a:cubicBezTo>
                    <a:cubicBezTo>
                      <a:pt x="4810" y="2303"/>
                      <a:pt x="6167" y="2089"/>
                      <a:pt x="6167" y="2089"/>
                    </a:cubicBezTo>
                    <a:cubicBezTo>
                      <a:pt x="5490" y="425"/>
                      <a:pt x="4116" y="1"/>
                      <a:pt x="289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g16153f87fa9_0_62"/>
              <p:cNvSpPr/>
              <p:nvPr/>
            </p:nvSpPr>
            <p:spPr>
              <a:xfrm>
                <a:off x="2574125" y="3860300"/>
                <a:ext cx="133675" cy="79600"/>
              </a:xfrm>
              <a:custGeom>
                <a:rect b="b" l="l" r="r" t="t"/>
                <a:pathLst>
                  <a:path extrusionOk="0" h="3184" w="5347">
                    <a:moveTo>
                      <a:pt x="2218" y="1"/>
                    </a:moveTo>
                    <a:cubicBezTo>
                      <a:pt x="1940" y="1"/>
                      <a:pt x="1699" y="33"/>
                      <a:pt x="1524" y="113"/>
                    </a:cubicBezTo>
                    <a:cubicBezTo>
                      <a:pt x="584" y="541"/>
                      <a:pt x="0" y="2446"/>
                      <a:pt x="215" y="3018"/>
                    </a:cubicBezTo>
                    <a:cubicBezTo>
                      <a:pt x="253" y="3123"/>
                      <a:pt x="511" y="3184"/>
                      <a:pt x="856" y="3184"/>
                    </a:cubicBezTo>
                    <a:cubicBezTo>
                      <a:pt x="1486" y="3184"/>
                      <a:pt x="2402" y="2982"/>
                      <a:pt x="2786" y="2482"/>
                    </a:cubicBezTo>
                    <a:cubicBezTo>
                      <a:pt x="3284" y="1835"/>
                      <a:pt x="3807" y="1271"/>
                      <a:pt x="4592" y="1271"/>
                    </a:cubicBezTo>
                    <a:cubicBezTo>
                      <a:pt x="4745" y="1271"/>
                      <a:pt x="4909" y="1292"/>
                      <a:pt x="5084" y="1339"/>
                    </a:cubicBezTo>
                    <a:lnTo>
                      <a:pt x="5346" y="625"/>
                    </a:lnTo>
                    <a:cubicBezTo>
                      <a:pt x="5346" y="625"/>
                      <a:pt x="3435" y="1"/>
                      <a:pt x="221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g16153f87fa9_0_62"/>
              <p:cNvSpPr/>
              <p:nvPr/>
            </p:nvSpPr>
            <p:spPr>
              <a:xfrm>
                <a:off x="2700025" y="3979500"/>
                <a:ext cx="105100" cy="108575"/>
              </a:xfrm>
              <a:custGeom>
                <a:rect b="b" l="l" r="r" t="t"/>
                <a:pathLst>
                  <a:path extrusionOk="0" h="4343" w="4204">
                    <a:moveTo>
                      <a:pt x="4204" y="0"/>
                    </a:moveTo>
                    <a:lnTo>
                      <a:pt x="3442" y="24"/>
                    </a:lnTo>
                    <a:cubicBezTo>
                      <a:pt x="3358" y="1119"/>
                      <a:pt x="2525" y="1512"/>
                      <a:pt x="1608" y="1810"/>
                    </a:cubicBezTo>
                    <a:cubicBezTo>
                      <a:pt x="679" y="2107"/>
                      <a:pt x="1" y="3846"/>
                      <a:pt x="239" y="4048"/>
                    </a:cubicBezTo>
                    <a:cubicBezTo>
                      <a:pt x="457" y="4228"/>
                      <a:pt x="991" y="4343"/>
                      <a:pt x="1575" y="4343"/>
                    </a:cubicBezTo>
                    <a:cubicBezTo>
                      <a:pt x="2268" y="4343"/>
                      <a:pt x="3030" y="4181"/>
                      <a:pt x="3418" y="3774"/>
                    </a:cubicBezTo>
                    <a:cubicBezTo>
                      <a:pt x="4132" y="3036"/>
                      <a:pt x="4204" y="0"/>
                      <a:pt x="420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g16153f87fa9_0_62"/>
              <p:cNvSpPr/>
              <p:nvPr/>
            </p:nvSpPr>
            <p:spPr>
              <a:xfrm>
                <a:off x="2680675" y="3779075"/>
                <a:ext cx="270000" cy="216600"/>
              </a:xfrm>
              <a:custGeom>
                <a:rect b="b" l="l" r="r" t="t"/>
                <a:pathLst>
                  <a:path extrusionOk="0" h="8664" w="10800">
                    <a:moveTo>
                      <a:pt x="6574" y="1"/>
                    </a:moveTo>
                    <a:cubicBezTo>
                      <a:pt x="6442" y="1"/>
                      <a:pt x="6307" y="9"/>
                      <a:pt x="6168" y="28"/>
                    </a:cubicBezTo>
                    <a:cubicBezTo>
                      <a:pt x="3942" y="326"/>
                      <a:pt x="513" y="2481"/>
                      <a:pt x="1" y="6481"/>
                    </a:cubicBezTo>
                    <a:cubicBezTo>
                      <a:pt x="1" y="6481"/>
                      <a:pt x="207" y="8663"/>
                      <a:pt x="3014" y="8663"/>
                    </a:cubicBezTo>
                    <a:cubicBezTo>
                      <a:pt x="3147" y="8663"/>
                      <a:pt x="3285" y="8658"/>
                      <a:pt x="3430" y="8648"/>
                    </a:cubicBezTo>
                    <a:cubicBezTo>
                      <a:pt x="6621" y="8422"/>
                      <a:pt x="10216" y="6362"/>
                      <a:pt x="10502" y="4600"/>
                    </a:cubicBezTo>
                    <a:cubicBezTo>
                      <a:pt x="10800" y="3278"/>
                      <a:pt x="9764" y="1969"/>
                      <a:pt x="9764" y="1969"/>
                    </a:cubicBezTo>
                    <a:cubicBezTo>
                      <a:pt x="9764" y="1969"/>
                      <a:pt x="8560" y="1"/>
                      <a:pt x="657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g16153f87fa9_0_62"/>
              <p:cNvSpPr/>
              <p:nvPr/>
            </p:nvSpPr>
            <p:spPr>
              <a:xfrm>
                <a:off x="3000650" y="3799000"/>
                <a:ext cx="18775" cy="15800"/>
              </a:xfrm>
              <a:custGeom>
                <a:rect b="b" l="l" r="r" t="t"/>
                <a:pathLst>
                  <a:path extrusionOk="0" h="632" w="751">
                    <a:moveTo>
                      <a:pt x="409" y="0"/>
                    </a:moveTo>
                    <a:cubicBezTo>
                      <a:pt x="155" y="0"/>
                      <a:pt x="0" y="294"/>
                      <a:pt x="156" y="505"/>
                    </a:cubicBezTo>
                    <a:cubicBezTo>
                      <a:pt x="220" y="592"/>
                      <a:pt x="312" y="631"/>
                      <a:pt x="404" y="631"/>
                    </a:cubicBezTo>
                    <a:cubicBezTo>
                      <a:pt x="551" y="631"/>
                      <a:pt x="698" y="531"/>
                      <a:pt x="727" y="362"/>
                    </a:cubicBezTo>
                    <a:cubicBezTo>
                      <a:pt x="751" y="183"/>
                      <a:pt x="632" y="29"/>
                      <a:pt x="465" y="5"/>
                    </a:cubicBezTo>
                    <a:cubicBezTo>
                      <a:pt x="446" y="2"/>
                      <a:pt x="427" y="0"/>
                      <a:pt x="40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g16153f87fa9_0_62"/>
              <p:cNvSpPr/>
              <p:nvPr/>
            </p:nvSpPr>
            <p:spPr>
              <a:xfrm>
                <a:off x="2704800" y="3799700"/>
                <a:ext cx="208675" cy="171175"/>
              </a:xfrm>
              <a:custGeom>
                <a:rect b="b" l="l" r="r" t="t"/>
                <a:pathLst>
                  <a:path extrusionOk="0" h="6847" w="8347">
                    <a:moveTo>
                      <a:pt x="5489" y="60"/>
                    </a:moveTo>
                    <a:cubicBezTo>
                      <a:pt x="6596" y="72"/>
                      <a:pt x="7608" y="691"/>
                      <a:pt x="8132" y="1668"/>
                    </a:cubicBezTo>
                    <a:cubicBezTo>
                      <a:pt x="8263" y="2108"/>
                      <a:pt x="8311" y="2572"/>
                      <a:pt x="8275" y="3037"/>
                    </a:cubicBezTo>
                    <a:cubicBezTo>
                      <a:pt x="8251" y="3275"/>
                      <a:pt x="8204" y="3501"/>
                      <a:pt x="8120" y="3715"/>
                    </a:cubicBezTo>
                    <a:cubicBezTo>
                      <a:pt x="8049" y="3930"/>
                      <a:pt x="7930" y="4132"/>
                      <a:pt x="7799" y="4311"/>
                    </a:cubicBezTo>
                    <a:cubicBezTo>
                      <a:pt x="7203" y="4942"/>
                      <a:pt x="6489" y="5454"/>
                      <a:pt x="5703" y="5811"/>
                    </a:cubicBezTo>
                    <a:cubicBezTo>
                      <a:pt x="4917" y="6180"/>
                      <a:pt x="4096" y="6442"/>
                      <a:pt x="3239" y="6585"/>
                    </a:cubicBezTo>
                    <a:cubicBezTo>
                      <a:pt x="2874" y="6658"/>
                      <a:pt x="2500" y="6694"/>
                      <a:pt x="2125" y="6694"/>
                    </a:cubicBezTo>
                    <a:cubicBezTo>
                      <a:pt x="2072" y="6694"/>
                      <a:pt x="2018" y="6693"/>
                      <a:pt x="1965" y="6692"/>
                    </a:cubicBezTo>
                    <a:cubicBezTo>
                      <a:pt x="1938" y="6693"/>
                      <a:pt x="1912" y="6693"/>
                      <a:pt x="1886" y="6693"/>
                    </a:cubicBezTo>
                    <a:cubicBezTo>
                      <a:pt x="1496" y="6693"/>
                      <a:pt x="1107" y="6610"/>
                      <a:pt x="750" y="6454"/>
                    </a:cubicBezTo>
                    <a:cubicBezTo>
                      <a:pt x="572" y="6382"/>
                      <a:pt x="429" y="6251"/>
                      <a:pt x="333" y="6085"/>
                    </a:cubicBezTo>
                    <a:cubicBezTo>
                      <a:pt x="310" y="6049"/>
                      <a:pt x="298" y="6013"/>
                      <a:pt x="274" y="5966"/>
                    </a:cubicBezTo>
                    <a:cubicBezTo>
                      <a:pt x="262" y="5918"/>
                      <a:pt x="262" y="5870"/>
                      <a:pt x="250" y="5823"/>
                    </a:cubicBezTo>
                    <a:lnTo>
                      <a:pt x="214" y="5668"/>
                    </a:lnTo>
                    <a:lnTo>
                      <a:pt x="203" y="5525"/>
                    </a:lnTo>
                    <a:cubicBezTo>
                      <a:pt x="179" y="5108"/>
                      <a:pt x="226" y="4692"/>
                      <a:pt x="357" y="4287"/>
                    </a:cubicBezTo>
                    <a:cubicBezTo>
                      <a:pt x="607" y="3477"/>
                      <a:pt x="1036" y="2715"/>
                      <a:pt x="1607" y="2084"/>
                    </a:cubicBezTo>
                    <a:cubicBezTo>
                      <a:pt x="2167" y="1429"/>
                      <a:pt x="2870" y="906"/>
                      <a:pt x="3643" y="536"/>
                    </a:cubicBezTo>
                    <a:cubicBezTo>
                      <a:pt x="3834" y="441"/>
                      <a:pt x="4036" y="358"/>
                      <a:pt x="4239" y="286"/>
                    </a:cubicBezTo>
                    <a:lnTo>
                      <a:pt x="4536" y="191"/>
                    </a:lnTo>
                    <a:cubicBezTo>
                      <a:pt x="4644" y="167"/>
                      <a:pt x="4751" y="144"/>
                      <a:pt x="4846" y="120"/>
                    </a:cubicBezTo>
                    <a:cubicBezTo>
                      <a:pt x="5060" y="84"/>
                      <a:pt x="5275" y="60"/>
                      <a:pt x="5489" y="60"/>
                    </a:cubicBezTo>
                    <a:close/>
                    <a:moveTo>
                      <a:pt x="5489" y="1"/>
                    </a:moveTo>
                    <a:cubicBezTo>
                      <a:pt x="5263" y="1"/>
                      <a:pt x="5048" y="13"/>
                      <a:pt x="4834" y="60"/>
                    </a:cubicBezTo>
                    <a:cubicBezTo>
                      <a:pt x="4727" y="72"/>
                      <a:pt x="4620" y="96"/>
                      <a:pt x="4513" y="120"/>
                    </a:cubicBezTo>
                    <a:lnTo>
                      <a:pt x="4203" y="215"/>
                    </a:lnTo>
                    <a:cubicBezTo>
                      <a:pt x="3989" y="286"/>
                      <a:pt x="3786" y="358"/>
                      <a:pt x="3596" y="453"/>
                    </a:cubicBezTo>
                    <a:cubicBezTo>
                      <a:pt x="2798" y="822"/>
                      <a:pt x="2084" y="1346"/>
                      <a:pt x="1512" y="2001"/>
                    </a:cubicBezTo>
                    <a:cubicBezTo>
                      <a:pt x="917" y="2644"/>
                      <a:pt x="464" y="3406"/>
                      <a:pt x="191" y="4251"/>
                    </a:cubicBezTo>
                    <a:cubicBezTo>
                      <a:pt x="60" y="4668"/>
                      <a:pt x="0" y="5097"/>
                      <a:pt x="24" y="5537"/>
                    </a:cubicBezTo>
                    <a:lnTo>
                      <a:pt x="36" y="5704"/>
                    </a:lnTo>
                    <a:lnTo>
                      <a:pt x="72" y="5870"/>
                    </a:lnTo>
                    <a:cubicBezTo>
                      <a:pt x="83" y="5978"/>
                      <a:pt x="119" y="6085"/>
                      <a:pt x="179" y="6180"/>
                    </a:cubicBezTo>
                    <a:cubicBezTo>
                      <a:pt x="298" y="6370"/>
                      <a:pt x="464" y="6513"/>
                      <a:pt x="667" y="6609"/>
                    </a:cubicBezTo>
                    <a:cubicBezTo>
                      <a:pt x="1072" y="6775"/>
                      <a:pt x="1512" y="6847"/>
                      <a:pt x="1953" y="6847"/>
                    </a:cubicBezTo>
                    <a:cubicBezTo>
                      <a:pt x="2393" y="6835"/>
                      <a:pt x="2822" y="6799"/>
                      <a:pt x="3251" y="6716"/>
                    </a:cubicBezTo>
                    <a:cubicBezTo>
                      <a:pt x="4120" y="6561"/>
                      <a:pt x="4953" y="6275"/>
                      <a:pt x="5727" y="5894"/>
                    </a:cubicBezTo>
                    <a:cubicBezTo>
                      <a:pt x="6525" y="5513"/>
                      <a:pt x="7239" y="4989"/>
                      <a:pt x="7823" y="4346"/>
                    </a:cubicBezTo>
                    <a:cubicBezTo>
                      <a:pt x="7965" y="4168"/>
                      <a:pt x="8073" y="3954"/>
                      <a:pt x="8156" y="3739"/>
                    </a:cubicBezTo>
                    <a:cubicBezTo>
                      <a:pt x="8239" y="3513"/>
                      <a:pt x="8287" y="3287"/>
                      <a:pt x="8311" y="3049"/>
                    </a:cubicBezTo>
                    <a:cubicBezTo>
                      <a:pt x="8346" y="2584"/>
                      <a:pt x="8287" y="2108"/>
                      <a:pt x="8144" y="1668"/>
                    </a:cubicBezTo>
                    <a:lnTo>
                      <a:pt x="8144" y="1656"/>
                    </a:lnTo>
                    <a:cubicBezTo>
                      <a:pt x="7715" y="882"/>
                      <a:pt x="6989" y="310"/>
                      <a:pt x="6132" y="84"/>
                    </a:cubicBezTo>
                    <a:cubicBezTo>
                      <a:pt x="5918" y="36"/>
                      <a:pt x="5703" y="1"/>
                      <a:pt x="548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g16153f87fa9_0_62"/>
              <p:cNvSpPr/>
              <p:nvPr/>
            </p:nvSpPr>
            <p:spPr>
              <a:xfrm>
                <a:off x="2726525" y="3822325"/>
                <a:ext cx="160450" cy="125625"/>
              </a:xfrm>
              <a:custGeom>
                <a:rect b="b" l="l" r="r" t="t"/>
                <a:pathLst>
                  <a:path extrusionOk="0" h="5025" w="6418">
                    <a:moveTo>
                      <a:pt x="2905" y="1"/>
                    </a:moveTo>
                    <a:lnTo>
                      <a:pt x="2905" y="24"/>
                    </a:lnTo>
                    <a:cubicBezTo>
                      <a:pt x="3227" y="227"/>
                      <a:pt x="3525" y="465"/>
                      <a:pt x="3798" y="739"/>
                    </a:cubicBezTo>
                    <a:cubicBezTo>
                      <a:pt x="3953" y="905"/>
                      <a:pt x="4108" y="1072"/>
                      <a:pt x="4239" y="1251"/>
                    </a:cubicBezTo>
                    <a:cubicBezTo>
                      <a:pt x="3739" y="1525"/>
                      <a:pt x="3251" y="1846"/>
                      <a:pt x="2810" y="2203"/>
                    </a:cubicBezTo>
                    <a:cubicBezTo>
                      <a:pt x="2632" y="2334"/>
                      <a:pt x="2465" y="2477"/>
                      <a:pt x="2298" y="2620"/>
                    </a:cubicBezTo>
                    <a:cubicBezTo>
                      <a:pt x="2155" y="2441"/>
                      <a:pt x="2001" y="2287"/>
                      <a:pt x="1834" y="2144"/>
                    </a:cubicBezTo>
                    <a:cubicBezTo>
                      <a:pt x="1596" y="1929"/>
                      <a:pt x="1334" y="1763"/>
                      <a:pt x="1036" y="1644"/>
                    </a:cubicBezTo>
                    <a:lnTo>
                      <a:pt x="1036" y="1655"/>
                    </a:lnTo>
                    <a:cubicBezTo>
                      <a:pt x="1477" y="1941"/>
                      <a:pt x="1858" y="2310"/>
                      <a:pt x="2179" y="2727"/>
                    </a:cubicBezTo>
                    <a:cubicBezTo>
                      <a:pt x="1381" y="3418"/>
                      <a:pt x="655" y="4180"/>
                      <a:pt x="0" y="5001"/>
                    </a:cubicBezTo>
                    <a:lnTo>
                      <a:pt x="24" y="5025"/>
                    </a:lnTo>
                    <a:cubicBezTo>
                      <a:pt x="453" y="4525"/>
                      <a:pt x="917" y="4061"/>
                      <a:pt x="1405" y="3620"/>
                    </a:cubicBezTo>
                    <a:cubicBezTo>
                      <a:pt x="1691" y="3358"/>
                      <a:pt x="1989" y="3108"/>
                      <a:pt x="2286" y="2870"/>
                    </a:cubicBezTo>
                    <a:lnTo>
                      <a:pt x="2334" y="2941"/>
                    </a:lnTo>
                    <a:cubicBezTo>
                      <a:pt x="2512" y="3191"/>
                      <a:pt x="2679" y="3453"/>
                      <a:pt x="2810" y="3739"/>
                    </a:cubicBezTo>
                    <a:cubicBezTo>
                      <a:pt x="2953" y="4013"/>
                      <a:pt x="3072" y="4287"/>
                      <a:pt x="3179" y="4584"/>
                    </a:cubicBezTo>
                    <a:lnTo>
                      <a:pt x="3191" y="4584"/>
                    </a:lnTo>
                    <a:cubicBezTo>
                      <a:pt x="3167" y="4430"/>
                      <a:pt x="3132" y="4275"/>
                      <a:pt x="3096" y="4120"/>
                    </a:cubicBezTo>
                    <a:cubicBezTo>
                      <a:pt x="3060" y="3965"/>
                      <a:pt x="3001" y="3822"/>
                      <a:pt x="2941" y="3668"/>
                    </a:cubicBezTo>
                    <a:cubicBezTo>
                      <a:pt x="2810" y="3382"/>
                      <a:pt x="2655" y="3108"/>
                      <a:pt x="2477" y="2846"/>
                    </a:cubicBezTo>
                    <a:lnTo>
                      <a:pt x="2417" y="2763"/>
                    </a:lnTo>
                    <a:cubicBezTo>
                      <a:pt x="2584" y="2632"/>
                      <a:pt x="2763" y="2501"/>
                      <a:pt x="2941" y="2370"/>
                    </a:cubicBezTo>
                    <a:cubicBezTo>
                      <a:pt x="3417" y="2048"/>
                      <a:pt x="3906" y="1739"/>
                      <a:pt x="4417" y="1465"/>
                    </a:cubicBezTo>
                    <a:cubicBezTo>
                      <a:pt x="4453" y="1513"/>
                      <a:pt x="4501" y="1572"/>
                      <a:pt x="4537" y="1620"/>
                    </a:cubicBezTo>
                    <a:cubicBezTo>
                      <a:pt x="4751" y="1929"/>
                      <a:pt x="4953" y="2251"/>
                      <a:pt x="5132" y="2596"/>
                    </a:cubicBezTo>
                    <a:cubicBezTo>
                      <a:pt x="5299" y="2941"/>
                      <a:pt x="5453" y="3287"/>
                      <a:pt x="5572" y="3656"/>
                    </a:cubicBezTo>
                    <a:lnTo>
                      <a:pt x="5596" y="3656"/>
                    </a:lnTo>
                    <a:cubicBezTo>
                      <a:pt x="5549" y="3465"/>
                      <a:pt x="5501" y="3275"/>
                      <a:pt x="5453" y="3084"/>
                    </a:cubicBezTo>
                    <a:cubicBezTo>
                      <a:pt x="5394" y="2894"/>
                      <a:pt x="5322" y="2715"/>
                      <a:pt x="5239" y="2537"/>
                    </a:cubicBezTo>
                    <a:cubicBezTo>
                      <a:pt x="5084" y="2179"/>
                      <a:pt x="4882" y="1834"/>
                      <a:pt x="4668" y="1513"/>
                    </a:cubicBezTo>
                    <a:cubicBezTo>
                      <a:pt x="4632" y="1477"/>
                      <a:pt x="4596" y="1429"/>
                      <a:pt x="4560" y="1382"/>
                    </a:cubicBezTo>
                    <a:lnTo>
                      <a:pt x="4608" y="1358"/>
                    </a:lnTo>
                    <a:cubicBezTo>
                      <a:pt x="5191" y="1048"/>
                      <a:pt x="5787" y="798"/>
                      <a:pt x="6418" y="596"/>
                    </a:cubicBezTo>
                    <a:lnTo>
                      <a:pt x="6418" y="572"/>
                    </a:lnTo>
                    <a:cubicBezTo>
                      <a:pt x="5751" y="643"/>
                      <a:pt x="5096" y="834"/>
                      <a:pt x="4489" y="1120"/>
                    </a:cubicBezTo>
                    <a:lnTo>
                      <a:pt x="4394" y="1167"/>
                    </a:lnTo>
                    <a:cubicBezTo>
                      <a:pt x="4239" y="977"/>
                      <a:pt x="4072" y="810"/>
                      <a:pt x="3882" y="643"/>
                    </a:cubicBezTo>
                    <a:cubicBezTo>
                      <a:pt x="3596" y="382"/>
                      <a:pt x="3263" y="155"/>
                      <a:pt x="290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3" name="Google Shape;1153;g16153f87fa9_0_62"/>
            <p:cNvGrpSpPr/>
            <p:nvPr/>
          </p:nvGrpSpPr>
          <p:grpSpPr>
            <a:xfrm flipH="1">
              <a:off x="2893775" y="1451435"/>
              <a:ext cx="586806" cy="639796"/>
              <a:chOff x="2783975" y="1813675"/>
              <a:chExt cx="330000" cy="359800"/>
            </a:xfrm>
          </p:grpSpPr>
          <p:sp>
            <p:nvSpPr>
              <p:cNvPr id="1154" name="Google Shape;1154;g16153f87fa9_0_62"/>
              <p:cNvSpPr/>
              <p:nvPr/>
            </p:nvSpPr>
            <p:spPr>
              <a:xfrm>
                <a:off x="2783975" y="1813675"/>
                <a:ext cx="330000" cy="359800"/>
              </a:xfrm>
              <a:custGeom>
                <a:rect b="b" l="l" r="r" t="t"/>
                <a:pathLst>
                  <a:path extrusionOk="0" h="14392" w="13200">
                    <a:moveTo>
                      <a:pt x="8760" y="1"/>
                    </a:moveTo>
                    <a:cubicBezTo>
                      <a:pt x="8204" y="1"/>
                      <a:pt x="7687" y="65"/>
                      <a:pt x="7358" y="158"/>
                    </a:cubicBezTo>
                    <a:cubicBezTo>
                      <a:pt x="5918" y="563"/>
                      <a:pt x="3060" y="1265"/>
                      <a:pt x="1738" y="5706"/>
                    </a:cubicBezTo>
                    <a:cubicBezTo>
                      <a:pt x="1715" y="5790"/>
                      <a:pt x="1691" y="5873"/>
                      <a:pt x="1667" y="5956"/>
                    </a:cubicBezTo>
                    <a:cubicBezTo>
                      <a:pt x="1608" y="6135"/>
                      <a:pt x="1572" y="6326"/>
                      <a:pt x="1536" y="6516"/>
                    </a:cubicBezTo>
                    <a:cubicBezTo>
                      <a:pt x="1536" y="6516"/>
                      <a:pt x="1179" y="7564"/>
                      <a:pt x="595" y="7885"/>
                    </a:cubicBezTo>
                    <a:cubicBezTo>
                      <a:pt x="0" y="8219"/>
                      <a:pt x="584" y="9028"/>
                      <a:pt x="1060" y="9326"/>
                    </a:cubicBezTo>
                    <a:cubicBezTo>
                      <a:pt x="1548" y="9624"/>
                      <a:pt x="1596" y="9195"/>
                      <a:pt x="2429" y="10124"/>
                    </a:cubicBezTo>
                    <a:cubicBezTo>
                      <a:pt x="4096" y="12386"/>
                      <a:pt x="7275" y="13922"/>
                      <a:pt x="7275" y="13922"/>
                    </a:cubicBezTo>
                    <a:cubicBezTo>
                      <a:pt x="7275" y="13922"/>
                      <a:pt x="8472" y="14391"/>
                      <a:pt x="9560" y="14391"/>
                    </a:cubicBezTo>
                    <a:cubicBezTo>
                      <a:pt x="9814" y="14391"/>
                      <a:pt x="10062" y="14366"/>
                      <a:pt x="10287" y="14303"/>
                    </a:cubicBezTo>
                    <a:cubicBezTo>
                      <a:pt x="10787" y="14172"/>
                      <a:pt x="11823" y="13469"/>
                      <a:pt x="10894" y="10326"/>
                    </a:cubicBezTo>
                    <a:cubicBezTo>
                      <a:pt x="10752" y="9826"/>
                      <a:pt x="10644" y="9314"/>
                      <a:pt x="10573" y="8802"/>
                    </a:cubicBezTo>
                    <a:lnTo>
                      <a:pt x="10573" y="8802"/>
                    </a:lnTo>
                    <a:cubicBezTo>
                      <a:pt x="11002" y="9135"/>
                      <a:pt x="11216" y="9576"/>
                      <a:pt x="11835" y="9993"/>
                    </a:cubicBezTo>
                    <a:cubicBezTo>
                      <a:pt x="12061" y="10143"/>
                      <a:pt x="12269" y="10208"/>
                      <a:pt x="12445" y="10208"/>
                    </a:cubicBezTo>
                    <a:cubicBezTo>
                      <a:pt x="12966" y="10208"/>
                      <a:pt x="13200" y="9642"/>
                      <a:pt x="12728" y="9064"/>
                    </a:cubicBezTo>
                    <a:cubicBezTo>
                      <a:pt x="12097" y="8278"/>
                      <a:pt x="11978" y="7576"/>
                      <a:pt x="12573" y="6159"/>
                    </a:cubicBezTo>
                    <a:cubicBezTo>
                      <a:pt x="12984" y="5181"/>
                      <a:pt x="13026" y="4209"/>
                      <a:pt x="12536" y="4209"/>
                    </a:cubicBezTo>
                    <a:cubicBezTo>
                      <a:pt x="12315" y="4209"/>
                      <a:pt x="11988" y="4405"/>
                      <a:pt x="11537" y="4885"/>
                    </a:cubicBezTo>
                    <a:cubicBezTo>
                      <a:pt x="11204" y="5254"/>
                      <a:pt x="10847" y="5599"/>
                      <a:pt x="10454" y="5921"/>
                    </a:cubicBezTo>
                    <a:cubicBezTo>
                      <a:pt x="10549" y="4278"/>
                      <a:pt x="10906" y="2813"/>
                      <a:pt x="11275" y="1896"/>
                    </a:cubicBezTo>
                    <a:cubicBezTo>
                      <a:pt x="11885" y="429"/>
                      <a:pt x="10193" y="1"/>
                      <a:pt x="87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g16153f87fa9_0_62"/>
              <p:cNvSpPr/>
              <p:nvPr/>
            </p:nvSpPr>
            <p:spPr>
              <a:xfrm>
                <a:off x="2843925" y="1987400"/>
                <a:ext cx="26375" cy="22300"/>
              </a:xfrm>
              <a:custGeom>
                <a:rect b="b" l="l" r="r" t="t"/>
                <a:pathLst>
                  <a:path extrusionOk="0" h="892" w="1055">
                    <a:moveTo>
                      <a:pt x="568" y="0"/>
                    </a:moveTo>
                    <a:cubicBezTo>
                      <a:pt x="221" y="0"/>
                      <a:pt x="0" y="412"/>
                      <a:pt x="222" y="710"/>
                    </a:cubicBezTo>
                    <a:cubicBezTo>
                      <a:pt x="314" y="834"/>
                      <a:pt x="445" y="891"/>
                      <a:pt x="575" y="891"/>
                    </a:cubicBezTo>
                    <a:cubicBezTo>
                      <a:pt x="781" y="891"/>
                      <a:pt x="983" y="749"/>
                      <a:pt x="1019" y="508"/>
                    </a:cubicBezTo>
                    <a:cubicBezTo>
                      <a:pt x="1055" y="269"/>
                      <a:pt x="888" y="43"/>
                      <a:pt x="650" y="8"/>
                    </a:cubicBezTo>
                    <a:cubicBezTo>
                      <a:pt x="622" y="2"/>
                      <a:pt x="595" y="0"/>
                      <a:pt x="5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g16153f87fa9_0_62"/>
              <p:cNvSpPr/>
              <p:nvPr/>
            </p:nvSpPr>
            <p:spPr>
              <a:xfrm>
                <a:off x="2902425" y="1861750"/>
                <a:ext cx="66150" cy="263525"/>
              </a:xfrm>
              <a:custGeom>
                <a:rect b="b" l="l" r="r" t="t"/>
                <a:pathLst>
                  <a:path extrusionOk="0" h="10541" w="2646">
                    <a:moveTo>
                      <a:pt x="2337" y="1"/>
                    </a:moveTo>
                    <a:cubicBezTo>
                      <a:pt x="2149" y="1"/>
                      <a:pt x="1869" y="232"/>
                      <a:pt x="1656" y="664"/>
                    </a:cubicBezTo>
                    <a:cubicBezTo>
                      <a:pt x="1656" y="664"/>
                      <a:pt x="1608" y="735"/>
                      <a:pt x="1549" y="866"/>
                    </a:cubicBezTo>
                    <a:cubicBezTo>
                      <a:pt x="1191" y="1593"/>
                      <a:pt x="1" y="3093"/>
                      <a:pt x="1" y="5938"/>
                    </a:cubicBezTo>
                    <a:cubicBezTo>
                      <a:pt x="1" y="7974"/>
                      <a:pt x="1049" y="9963"/>
                      <a:pt x="1930" y="10391"/>
                    </a:cubicBezTo>
                    <a:cubicBezTo>
                      <a:pt x="2124" y="10489"/>
                      <a:pt x="2249" y="10540"/>
                      <a:pt x="2321" y="10540"/>
                    </a:cubicBezTo>
                    <a:cubicBezTo>
                      <a:pt x="2575" y="10540"/>
                      <a:pt x="2180" y="9901"/>
                      <a:pt x="1930" y="8379"/>
                    </a:cubicBezTo>
                    <a:cubicBezTo>
                      <a:pt x="1596" y="6438"/>
                      <a:pt x="1942" y="2093"/>
                      <a:pt x="2406" y="914"/>
                    </a:cubicBezTo>
                    <a:cubicBezTo>
                      <a:pt x="2645" y="291"/>
                      <a:pt x="2548" y="1"/>
                      <a:pt x="233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g16153f87fa9_0_62"/>
              <p:cNvSpPr/>
              <p:nvPr/>
            </p:nvSpPr>
            <p:spPr>
              <a:xfrm>
                <a:off x="2965825" y="1897925"/>
                <a:ext cx="66300" cy="201550"/>
              </a:xfrm>
              <a:custGeom>
                <a:rect b="b" l="l" r="r" t="t"/>
                <a:pathLst>
                  <a:path extrusionOk="0" h="8062" w="2652">
                    <a:moveTo>
                      <a:pt x="2345" y="1"/>
                    </a:moveTo>
                    <a:cubicBezTo>
                      <a:pt x="2156" y="1"/>
                      <a:pt x="1874" y="179"/>
                      <a:pt x="1656" y="515"/>
                    </a:cubicBezTo>
                    <a:cubicBezTo>
                      <a:pt x="1656" y="515"/>
                      <a:pt x="1620" y="574"/>
                      <a:pt x="1561" y="670"/>
                    </a:cubicBezTo>
                    <a:cubicBezTo>
                      <a:pt x="1192" y="1217"/>
                      <a:pt x="1" y="2372"/>
                      <a:pt x="13" y="4551"/>
                    </a:cubicBezTo>
                    <a:cubicBezTo>
                      <a:pt x="13" y="6099"/>
                      <a:pt x="1049" y="7611"/>
                      <a:pt x="1930" y="7944"/>
                    </a:cubicBezTo>
                    <a:cubicBezTo>
                      <a:pt x="2125" y="8021"/>
                      <a:pt x="2250" y="8061"/>
                      <a:pt x="2323" y="8061"/>
                    </a:cubicBezTo>
                    <a:cubicBezTo>
                      <a:pt x="2578" y="8061"/>
                      <a:pt x="2189" y="7566"/>
                      <a:pt x="1930" y="6408"/>
                    </a:cubicBezTo>
                    <a:cubicBezTo>
                      <a:pt x="1608" y="4920"/>
                      <a:pt x="1942" y="1598"/>
                      <a:pt x="2406" y="705"/>
                    </a:cubicBezTo>
                    <a:cubicBezTo>
                      <a:pt x="2652" y="226"/>
                      <a:pt x="2557" y="1"/>
                      <a:pt x="234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8" name="Google Shape;1158;g16153f87fa9_0_62"/>
            <p:cNvGrpSpPr/>
            <p:nvPr/>
          </p:nvGrpSpPr>
          <p:grpSpPr>
            <a:xfrm>
              <a:off x="4640993" y="2256373"/>
              <a:ext cx="896392" cy="882722"/>
              <a:chOff x="972725" y="1680400"/>
              <a:chExt cx="723363" cy="712332"/>
            </a:xfrm>
          </p:grpSpPr>
          <p:sp>
            <p:nvSpPr>
              <p:cNvPr id="1159" name="Google Shape;1159;g16153f87fa9_0_62"/>
              <p:cNvSpPr/>
              <p:nvPr/>
            </p:nvSpPr>
            <p:spPr>
              <a:xfrm>
                <a:off x="972725" y="1680400"/>
                <a:ext cx="448539" cy="456857"/>
              </a:xfrm>
              <a:custGeom>
                <a:rect b="b" l="l" r="r" t="t"/>
                <a:pathLst>
                  <a:path extrusionOk="0" h="9776" w="9598">
                    <a:moveTo>
                      <a:pt x="4489" y="0"/>
                    </a:moveTo>
                    <a:cubicBezTo>
                      <a:pt x="4489" y="0"/>
                      <a:pt x="179" y="60"/>
                      <a:pt x="13" y="5739"/>
                    </a:cubicBezTo>
                    <a:cubicBezTo>
                      <a:pt x="1" y="9037"/>
                      <a:pt x="3120" y="9775"/>
                      <a:pt x="4204" y="9775"/>
                    </a:cubicBezTo>
                    <a:cubicBezTo>
                      <a:pt x="4204" y="9775"/>
                      <a:pt x="4206" y="9775"/>
                      <a:pt x="4211" y="9775"/>
                    </a:cubicBezTo>
                    <a:cubicBezTo>
                      <a:pt x="4424" y="9775"/>
                      <a:pt x="9032" y="9730"/>
                      <a:pt x="9311" y="5799"/>
                    </a:cubicBezTo>
                    <a:cubicBezTo>
                      <a:pt x="9597" y="1762"/>
                      <a:pt x="6359" y="0"/>
                      <a:pt x="448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g16153f87fa9_0_62"/>
              <p:cNvSpPr/>
              <p:nvPr/>
            </p:nvSpPr>
            <p:spPr>
              <a:xfrm>
                <a:off x="1059926" y="1953404"/>
                <a:ext cx="244598" cy="405591"/>
              </a:xfrm>
              <a:custGeom>
                <a:rect b="b" l="l" r="r" t="t"/>
                <a:pathLst>
                  <a:path extrusionOk="0" h="8679" w="5234">
                    <a:moveTo>
                      <a:pt x="2435" y="0"/>
                    </a:moveTo>
                    <a:cubicBezTo>
                      <a:pt x="2422" y="0"/>
                      <a:pt x="2410" y="6"/>
                      <a:pt x="2397" y="16"/>
                    </a:cubicBezTo>
                    <a:cubicBezTo>
                      <a:pt x="2052" y="302"/>
                      <a:pt x="2504" y="3243"/>
                      <a:pt x="2504" y="3243"/>
                    </a:cubicBezTo>
                    <a:cubicBezTo>
                      <a:pt x="2504" y="3243"/>
                      <a:pt x="2442" y="3263"/>
                      <a:pt x="2339" y="3263"/>
                    </a:cubicBezTo>
                    <a:cubicBezTo>
                      <a:pt x="2054" y="3263"/>
                      <a:pt x="1453" y="3109"/>
                      <a:pt x="980" y="1945"/>
                    </a:cubicBezTo>
                    <a:cubicBezTo>
                      <a:pt x="680" y="1214"/>
                      <a:pt x="427" y="915"/>
                      <a:pt x="264" y="915"/>
                    </a:cubicBezTo>
                    <a:cubicBezTo>
                      <a:pt x="70" y="915"/>
                      <a:pt x="0" y="1332"/>
                      <a:pt x="123" y="1945"/>
                    </a:cubicBezTo>
                    <a:cubicBezTo>
                      <a:pt x="349" y="3076"/>
                      <a:pt x="2373" y="3910"/>
                      <a:pt x="2373" y="3910"/>
                    </a:cubicBezTo>
                    <a:lnTo>
                      <a:pt x="2111" y="8303"/>
                    </a:lnTo>
                    <a:cubicBezTo>
                      <a:pt x="2111" y="8303"/>
                      <a:pt x="2312" y="8679"/>
                      <a:pt x="2619" y="8679"/>
                    </a:cubicBezTo>
                    <a:cubicBezTo>
                      <a:pt x="2773" y="8679"/>
                      <a:pt x="2953" y="8585"/>
                      <a:pt x="3147" y="8303"/>
                    </a:cubicBezTo>
                    <a:cubicBezTo>
                      <a:pt x="3373" y="7565"/>
                      <a:pt x="3147" y="4326"/>
                      <a:pt x="3147" y="4326"/>
                    </a:cubicBezTo>
                    <a:cubicBezTo>
                      <a:pt x="3433" y="4100"/>
                      <a:pt x="4266" y="3195"/>
                      <a:pt x="4266" y="3195"/>
                    </a:cubicBezTo>
                    <a:cubicBezTo>
                      <a:pt x="5160" y="2530"/>
                      <a:pt x="5234" y="679"/>
                      <a:pt x="4805" y="679"/>
                    </a:cubicBezTo>
                    <a:cubicBezTo>
                      <a:pt x="4720" y="679"/>
                      <a:pt x="4615" y="752"/>
                      <a:pt x="4493" y="921"/>
                    </a:cubicBezTo>
                    <a:cubicBezTo>
                      <a:pt x="4290" y="1933"/>
                      <a:pt x="3695" y="2826"/>
                      <a:pt x="2850" y="3421"/>
                    </a:cubicBezTo>
                    <a:cubicBezTo>
                      <a:pt x="2850" y="3421"/>
                      <a:pt x="2750" y="0"/>
                      <a:pt x="24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g16153f87fa9_0_62"/>
              <p:cNvSpPr/>
              <p:nvPr/>
            </p:nvSpPr>
            <p:spPr>
              <a:xfrm>
                <a:off x="1323817" y="1919103"/>
                <a:ext cx="372271" cy="318856"/>
              </a:xfrm>
              <a:custGeom>
                <a:rect b="b" l="l" r="r" t="t"/>
                <a:pathLst>
                  <a:path extrusionOk="0" h="6823" w="7966">
                    <a:moveTo>
                      <a:pt x="4251" y="0"/>
                    </a:moveTo>
                    <a:cubicBezTo>
                      <a:pt x="2679" y="0"/>
                      <a:pt x="0" y="1226"/>
                      <a:pt x="227" y="4048"/>
                    </a:cubicBezTo>
                    <a:cubicBezTo>
                      <a:pt x="459" y="6788"/>
                      <a:pt x="4281" y="6822"/>
                      <a:pt x="4470" y="6822"/>
                    </a:cubicBezTo>
                    <a:cubicBezTo>
                      <a:pt x="4475" y="6822"/>
                      <a:pt x="4477" y="6822"/>
                      <a:pt x="4477" y="6822"/>
                    </a:cubicBezTo>
                    <a:cubicBezTo>
                      <a:pt x="5370" y="6822"/>
                      <a:pt x="7966" y="6310"/>
                      <a:pt x="7966" y="4013"/>
                    </a:cubicBezTo>
                    <a:cubicBezTo>
                      <a:pt x="7835" y="48"/>
                      <a:pt x="4251" y="0"/>
                      <a:pt x="425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g16153f87fa9_0_62"/>
              <p:cNvSpPr/>
              <p:nvPr/>
            </p:nvSpPr>
            <p:spPr>
              <a:xfrm>
                <a:off x="1418214" y="2109440"/>
                <a:ext cx="203707" cy="283292"/>
              </a:xfrm>
              <a:custGeom>
                <a:rect b="b" l="l" r="r" t="t"/>
                <a:pathLst>
                  <a:path extrusionOk="0" h="6062" w="4359">
                    <a:moveTo>
                      <a:pt x="2333" y="1"/>
                    </a:moveTo>
                    <a:cubicBezTo>
                      <a:pt x="2081" y="1"/>
                      <a:pt x="1993" y="2392"/>
                      <a:pt x="1993" y="2392"/>
                    </a:cubicBezTo>
                    <a:cubicBezTo>
                      <a:pt x="1993" y="2392"/>
                      <a:pt x="898" y="1833"/>
                      <a:pt x="624" y="654"/>
                    </a:cubicBezTo>
                    <a:cubicBezTo>
                      <a:pt x="521" y="535"/>
                      <a:pt x="433" y="484"/>
                      <a:pt x="361" y="484"/>
                    </a:cubicBezTo>
                    <a:cubicBezTo>
                      <a:pt x="0" y="484"/>
                      <a:pt x="58" y="1771"/>
                      <a:pt x="802" y="2237"/>
                    </a:cubicBezTo>
                    <a:cubicBezTo>
                      <a:pt x="814" y="2237"/>
                      <a:pt x="1505" y="2868"/>
                      <a:pt x="1743" y="3023"/>
                    </a:cubicBezTo>
                    <a:cubicBezTo>
                      <a:pt x="1743" y="3023"/>
                      <a:pt x="1552" y="5285"/>
                      <a:pt x="1743" y="5797"/>
                    </a:cubicBezTo>
                    <a:cubicBezTo>
                      <a:pt x="1902" y="5996"/>
                      <a:pt x="2050" y="6062"/>
                      <a:pt x="2177" y="6062"/>
                    </a:cubicBezTo>
                    <a:cubicBezTo>
                      <a:pt x="2431" y="6062"/>
                      <a:pt x="2600" y="5797"/>
                      <a:pt x="2600" y="5797"/>
                    </a:cubicBezTo>
                    <a:lnTo>
                      <a:pt x="2386" y="2737"/>
                    </a:lnTo>
                    <a:cubicBezTo>
                      <a:pt x="2386" y="2737"/>
                      <a:pt x="4065" y="2154"/>
                      <a:pt x="4255" y="1356"/>
                    </a:cubicBezTo>
                    <a:cubicBezTo>
                      <a:pt x="4358" y="931"/>
                      <a:pt x="4301" y="641"/>
                      <a:pt x="4139" y="641"/>
                    </a:cubicBezTo>
                    <a:cubicBezTo>
                      <a:pt x="4003" y="641"/>
                      <a:pt x="3792" y="849"/>
                      <a:pt x="3541" y="1356"/>
                    </a:cubicBezTo>
                    <a:cubicBezTo>
                      <a:pt x="3142" y="2180"/>
                      <a:pt x="2631" y="2286"/>
                      <a:pt x="2396" y="2286"/>
                    </a:cubicBezTo>
                    <a:cubicBezTo>
                      <a:pt x="2315" y="2286"/>
                      <a:pt x="2267" y="2273"/>
                      <a:pt x="2267" y="2273"/>
                    </a:cubicBezTo>
                    <a:cubicBezTo>
                      <a:pt x="2267" y="2273"/>
                      <a:pt x="2648" y="213"/>
                      <a:pt x="2362" y="11"/>
                    </a:cubicBezTo>
                    <a:cubicBezTo>
                      <a:pt x="2352" y="4"/>
                      <a:pt x="2343" y="1"/>
                      <a:pt x="23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163" name="Google Shape;1163;g16153f87fa9_0_62"/>
          <p:cNvSpPr txBox="1"/>
          <p:nvPr/>
        </p:nvSpPr>
        <p:spPr>
          <a:xfrm>
            <a:off x="504475" y="361900"/>
            <a:ext cx="3092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Fira Sans Extra Condensed"/>
                <a:ea typeface="Fira Sans Extra Condensed"/>
                <a:cs typeface="Fira Sans Extra Condensed"/>
                <a:sym typeface="Fira Sans Extra Condensed"/>
              </a:rPr>
              <a:t>Conclusion</a:t>
            </a:r>
            <a:endParaRPr sz="2400">
              <a:latin typeface="Fira Sans Extra Condensed"/>
              <a:ea typeface="Fira Sans Extra Condensed"/>
              <a:cs typeface="Fira Sans Extra Condensed"/>
              <a:sym typeface="Fira Sans Extra Condensed"/>
            </a:endParaRPr>
          </a:p>
        </p:txBody>
      </p:sp>
      <p:sp>
        <p:nvSpPr>
          <p:cNvPr id="1164" name="Google Shape;1164;g16153f87fa9_0_62"/>
          <p:cNvSpPr txBox="1"/>
          <p:nvPr/>
        </p:nvSpPr>
        <p:spPr>
          <a:xfrm>
            <a:off x="569200" y="1045250"/>
            <a:ext cx="5216100" cy="2382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Fira Sans Extra Condensed"/>
              <a:buChar char="●"/>
            </a:pPr>
            <a:r>
              <a:rPr lang="en">
                <a:latin typeface="Fira Sans Extra Condensed"/>
                <a:ea typeface="Fira Sans Extra Condensed"/>
                <a:cs typeface="Fira Sans Extra Condensed"/>
                <a:sym typeface="Fira Sans Extra Condensed"/>
              </a:rPr>
              <a:t>Cost of living increases faster than average salary in Australia. Less savings. More expenses.</a:t>
            </a:r>
            <a:endParaRPr>
              <a:latin typeface="Fira Sans Extra Condensed"/>
              <a:ea typeface="Fira Sans Extra Condensed"/>
              <a:cs typeface="Fira Sans Extra Condensed"/>
              <a:sym typeface="Fira Sans Extra Condensed"/>
            </a:endParaRPr>
          </a:p>
          <a:p>
            <a:pPr indent="-317500" lvl="0" marL="457200" rtl="0" algn="l">
              <a:lnSpc>
                <a:spcPct val="115000"/>
              </a:lnSpc>
              <a:spcBef>
                <a:spcPts val="0"/>
              </a:spcBef>
              <a:spcAft>
                <a:spcPts val="0"/>
              </a:spcAft>
              <a:buSzPts val="1400"/>
              <a:buFont typeface="Fira Sans Extra Condensed"/>
              <a:buChar char="●"/>
            </a:pPr>
            <a:r>
              <a:rPr lang="en">
                <a:latin typeface="Fira Sans Extra Condensed"/>
                <a:ea typeface="Fira Sans Extra Condensed"/>
                <a:cs typeface="Fira Sans Extra Condensed"/>
                <a:sym typeface="Fira Sans Extra Condensed"/>
              </a:rPr>
              <a:t>Melbourne offers the highest average salary.</a:t>
            </a:r>
            <a:endParaRPr>
              <a:latin typeface="Fira Sans Extra Condensed"/>
              <a:ea typeface="Fira Sans Extra Condensed"/>
              <a:cs typeface="Fira Sans Extra Condensed"/>
              <a:sym typeface="Fira Sans Extra Condensed"/>
            </a:endParaRPr>
          </a:p>
          <a:p>
            <a:pPr indent="-317500" lvl="0" marL="457200" rtl="0" algn="l">
              <a:lnSpc>
                <a:spcPct val="115000"/>
              </a:lnSpc>
              <a:spcBef>
                <a:spcPts val="0"/>
              </a:spcBef>
              <a:spcAft>
                <a:spcPts val="0"/>
              </a:spcAft>
              <a:buSzPts val="1400"/>
              <a:buFont typeface="Fira Sans Extra Condensed"/>
              <a:buChar char="●"/>
            </a:pPr>
            <a:r>
              <a:rPr lang="en">
                <a:latin typeface="Fira Sans Extra Condensed"/>
                <a:ea typeface="Fira Sans Extra Condensed"/>
                <a:cs typeface="Fira Sans Extra Condensed"/>
                <a:sym typeface="Fira Sans Extra Condensed"/>
              </a:rPr>
              <a:t>Sydney offers more data science jobs (more opportunities) with great salary.</a:t>
            </a:r>
            <a:endParaRPr>
              <a:solidFill>
                <a:srgbClr val="252525"/>
              </a:solidFill>
              <a:latin typeface="Fira Sans Extra Condensed"/>
              <a:ea typeface="Fira Sans Extra Condensed"/>
              <a:cs typeface="Fira Sans Extra Condensed"/>
              <a:sym typeface="Fira Sans Extra Condensed"/>
            </a:endParaRPr>
          </a:p>
          <a:p>
            <a:pPr indent="-317500" lvl="0" marL="457200" rtl="0" algn="l">
              <a:lnSpc>
                <a:spcPct val="115000"/>
              </a:lnSpc>
              <a:spcBef>
                <a:spcPts val="0"/>
              </a:spcBef>
              <a:spcAft>
                <a:spcPts val="0"/>
              </a:spcAft>
              <a:buClr>
                <a:srgbClr val="252525"/>
              </a:buClr>
              <a:buSzPts val="1400"/>
              <a:buFont typeface="Fira Sans Extra Condensed"/>
              <a:buChar char="●"/>
            </a:pPr>
            <a:r>
              <a:rPr lang="en">
                <a:solidFill>
                  <a:srgbClr val="252525"/>
                </a:solidFill>
                <a:latin typeface="Fira Sans Extra Condensed"/>
                <a:ea typeface="Fira Sans Extra Condensed"/>
                <a:cs typeface="Fira Sans Extra Condensed"/>
                <a:sym typeface="Fira Sans Extra Condensed"/>
              </a:rPr>
              <a:t>Learn Python, R, SQL, and Tableau. Highly recommended.</a:t>
            </a:r>
            <a:endParaRPr>
              <a:solidFill>
                <a:srgbClr val="252525"/>
              </a:solidFill>
              <a:latin typeface="Fira Sans Extra Condensed"/>
              <a:ea typeface="Fira Sans Extra Condensed"/>
              <a:cs typeface="Fira Sans Extra Condensed"/>
              <a:sym typeface="Fira Sans Extra Condensed"/>
            </a:endParaRPr>
          </a:p>
          <a:p>
            <a:pPr indent="-317500" lvl="0" marL="457200" rtl="0" algn="l">
              <a:lnSpc>
                <a:spcPct val="115000"/>
              </a:lnSpc>
              <a:spcBef>
                <a:spcPts val="0"/>
              </a:spcBef>
              <a:spcAft>
                <a:spcPts val="0"/>
              </a:spcAft>
              <a:buClr>
                <a:srgbClr val="252525"/>
              </a:buClr>
              <a:buSzPts val="1400"/>
              <a:buFont typeface="Fira Sans Extra Condensed"/>
              <a:buChar char="●"/>
            </a:pPr>
            <a:r>
              <a:rPr lang="en">
                <a:solidFill>
                  <a:srgbClr val="252525"/>
                </a:solidFill>
                <a:latin typeface="Fira Sans Extra Condensed"/>
                <a:ea typeface="Fira Sans Extra Condensed"/>
                <a:cs typeface="Fira Sans Extra Condensed"/>
                <a:sym typeface="Fira Sans Extra Condensed"/>
              </a:rPr>
              <a:t>5 skills and 4 to 5 years of experience commonly desired. Rewarded with higher salary if you have exceeding capabilities!</a:t>
            </a:r>
            <a:endParaRPr>
              <a:solidFill>
                <a:srgbClr val="252525"/>
              </a:solidFill>
              <a:latin typeface="Fira Sans Extra Condensed"/>
              <a:ea typeface="Fira Sans Extra Condensed"/>
              <a:cs typeface="Fira Sans Extra Condensed"/>
              <a:sym typeface="Fira Sans Extra Condensed"/>
            </a:endParaRPr>
          </a:p>
          <a:p>
            <a:pPr indent="-317500" lvl="0" marL="457200" rtl="0" algn="l">
              <a:lnSpc>
                <a:spcPct val="115000"/>
              </a:lnSpc>
              <a:spcBef>
                <a:spcPts val="0"/>
              </a:spcBef>
              <a:spcAft>
                <a:spcPts val="0"/>
              </a:spcAft>
              <a:buClr>
                <a:srgbClr val="252525"/>
              </a:buClr>
              <a:buSzPts val="1400"/>
              <a:buFont typeface="Fira Sans Extra Condensed"/>
              <a:buChar char="●"/>
            </a:pPr>
            <a:r>
              <a:rPr lang="en">
                <a:solidFill>
                  <a:srgbClr val="252525"/>
                </a:solidFill>
                <a:latin typeface="Fira Sans Extra Condensed"/>
                <a:ea typeface="Fira Sans Extra Condensed"/>
                <a:cs typeface="Fira Sans Extra Condensed"/>
                <a:sym typeface="Fira Sans Extra Condensed"/>
              </a:rPr>
              <a:t>Highly impacted (negative) by global disasters such as COVID-19.</a:t>
            </a:r>
            <a:endParaRPr>
              <a:solidFill>
                <a:srgbClr val="252525"/>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64" name="Shape 164"/>
        <p:cNvGrpSpPr/>
        <p:nvPr/>
      </p:nvGrpSpPr>
      <p:grpSpPr>
        <a:xfrm>
          <a:off x="0" y="0"/>
          <a:ext cx="0" cy="0"/>
          <a:chOff x="0" y="0"/>
          <a:chExt cx="0" cy="0"/>
        </a:xfrm>
      </p:grpSpPr>
      <p:grpSp>
        <p:nvGrpSpPr>
          <p:cNvPr id="165" name="Google Shape;165;p27"/>
          <p:cNvGrpSpPr/>
          <p:nvPr/>
        </p:nvGrpSpPr>
        <p:grpSpPr>
          <a:xfrm>
            <a:off x="1296538" y="1141694"/>
            <a:ext cx="1617600" cy="3382906"/>
            <a:chOff x="1296538" y="1141694"/>
            <a:chExt cx="1617600" cy="3382906"/>
          </a:xfrm>
        </p:grpSpPr>
        <p:grpSp>
          <p:nvGrpSpPr>
            <p:cNvPr id="166" name="Google Shape;166;p27"/>
            <p:cNvGrpSpPr/>
            <p:nvPr/>
          </p:nvGrpSpPr>
          <p:grpSpPr>
            <a:xfrm>
              <a:off x="1375152" y="1141694"/>
              <a:ext cx="1460486" cy="1348182"/>
              <a:chOff x="2403850" y="1724800"/>
              <a:chExt cx="2829850" cy="2612250"/>
            </a:xfrm>
          </p:grpSpPr>
          <p:sp>
            <p:nvSpPr>
              <p:cNvPr id="167" name="Google Shape;167;p27"/>
              <p:cNvSpPr/>
              <p:nvPr/>
            </p:nvSpPr>
            <p:spPr>
              <a:xfrm>
                <a:off x="5167600" y="2854050"/>
                <a:ext cx="19075" cy="29800"/>
              </a:xfrm>
              <a:custGeom>
                <a:rect b="b" l="l" r="r" t="t"/>
                <a:pathLst>
                  <a:path extrusionOk="0" h="1192" w="763">
                    <a:moveTo>
                      <a:pt x="0" y="1"/>
                    </a:moveTo>
                    <a:lnTo>
                      <a:pt x="453" y="1191"/>
                    </a:lnTo>
                    <a:cubicBezTo>
                      <a:pt x="358" y="774"/>
                      <a:pt x="762" y="167"/>
                      <a:pt x="0" y="1"/>
                    </a:cubicBezTo>
                    <a:close/>
                  </a:path>
                </a:pathLst>
              </a:custGeom>
              <a:gradFill>
                <a:gsLst>
                  <a:gs pos="0">
                    <a:srgbClr val="E06666"/>
                  </a:gs>
                  <a:gs pos="100000">
                    <a:schemeClr val="accent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7"/>
              <p:cNvSpPr/>
              <p:nvPr/>
            </p:nvSpPr>
            <p:spPr>
              <a:xfrm>
                <a:off x="2403850" y="1724800"/>
                <a:ext cx="2829850" cy="2260925"/>
              </a:xfrm>
              <a:custGeom>
                <a:rect b="b" l="l" r="r" t="t"/>
                <a:pathLst>
                  <a:path extrusionOk="0" h="90437" w="113194">
                    <a:moveTo>
                      <a:pt x="53778" y="0"/>
                    </a:moveTo>
                    <a:cubicBezTo>
                      <a:pt x="52431" y="0"/>
                      <a:pt x="51257" y="759"/>
                      <a:pt x="50269" y="2284"/>
                    </a:cubicBezTo>
                    <a:cubicBezTo>
                      <a:pt x="48721" y="4678"/>
                      <a:pt x="47221" y="7106"/>
                      <a:pt x="45697" y="9511"/>
                    </a:cubicBezTo>
                    <a:cubicBezTo>
                      <a:pt x="45185" y="10333"/>
                      <a:pt x="44697" y="11190"/>
                      <a:pt x="44149" y="11988"/>
                    </a:cubicBezTo>
                    <a:cubicBezTo>
                      <a:pt x="43809" y="12479"/>
                      <a:pt x="43439" y="12720"/>
                      <a:pt x="43059" y="12720"/>
                    </a:cubicBezTo>
                    <a:cubicBezTo>
                      <a:pt x="42694" y="12720"/>
                      <a:pt x="42321" y="12497"/>
                      <a:pt x="41959" y="12059"/>
                    </a:cubicBezTo>
                    <a:cubicBezTo>
                      <a:pt x="41697" y="11726"/>
                      <a:pt x="41435" y="11393"/>
                      <a:pt x="41173" y="11047"/>
                    </a:cubicBezTo>
                    <a:cubicBezTo>
                      <a:pt x="40625" y="9821"/>
                      <a:pt x="39613" y="9202"/>
                      <a:pt x="38339" y="8928"/>
                    </a:cubicBezTo>
                    <a:cubicBezTo>
                      <a:pt x="37881" y="8938"/>
                      <a:pt x="37423" y="8981"/>
                      <a:pt x="36972" y="8981"/>
                    </a:cubicBezTo>
                    <a:cubicBezTo>
                      <a:pt x="36884" y="8981"/>
                      <a:pt x="36796" y="8980"/>
                      <a:pt x="36708" y="8976"/>
                    </a:cubicBezTo>
                    <a:cubicBezTo>
                      <a:pt x="36638" y="8972"/>
                      <a:pt x="36569" y="8970"/>
                      <a:pt x="36500" y="8970"/>
                    </a:cubicBezTo>
                    <a:cubicBezTo>
                      <a:pt x="35427" y="8970"/>
                      <a:pt x="34539" y="9405"/>
                      <a:pt x="33767" y="10166"/>
                    </a:cubicBezTo>
                    <a:cubicBezTo>
                      <a:pt x="30552" y="13298"/>
                      <a:pt x="27314" y="16417"/>
                      <a:pt x="24147" y="19596"/>
                    </a:cubicBezTo>
                    <a:cubicBezTo>
                      <a:pt x="23575" y="20168"/>
                      <a:pt x="23194" y="21001"/>
                      <a:pt x="22932" y="21787"/>
                    </a:cubicBezTo>
                    <a:cubicBezTo>
                      <a:pt x="22551" y="22965"/>
                      <a:pt x="22266" y="24192"/>
                      <a:pt x="22099" y="25418"/>
                    </a:cubicBezTo>
                    <a:cubicBezTo>
                      <a:pt x="21825" y="27502"/>
                      <a:pt x="21099" y="29228"/>
                      <a:pt x="19051" y="30121"/>
                    </a:cubicBezTo>
                    <a:lnTo>
                      <a:pt x="18598" y="30359"/>
                    </a:lnTo>
                    <a:cubicBezTo>
                      <a:pt x="18289" y="30514"/>
                      <a:pt x="17967" y="30657"/>
                      <a:pt x="17670" y="30835"/>
                    </a:cubicBezTo>
                    <a:cubicBezTo>
                      <a:pt x="14598" y="32621"/>
                      <a:pt x="11538" y="34407"/>
                      <a:pt x="8478" y="36193"/>
                    </a:cubicBezTo>
                    <a:cubicBezTo>
                      <a:pt x="6930" y="37134"/>
                      <a:pt x="5406" y="38098"/>
                      <a:pt x="3835" y="38967"/>
                    </a:cubicBezTo>
                    <a:cubicBezTo>
                      <a:pt x="2727" y="39598"/>
                      <a:pt x="2156" y="40444"/>
                      <a:pt x="1954" y="41730"/>
                    </a:cubicBezTo>
                    <a:cubicBezTo>
                      <a:pt x="1453" y="44861"/>
                      <a:pt x="834" y="47957"/>
                      <a:pt x="251" y="51064"/>
                    </a:cubicBezTo>
                    <a:cubicBezTo>
                      <a:pt x="251" y="52017"/>
                      <a:pt x="1" y="53029"/>
                      <a:pt x="751" y="53838"/>
                    </a:cubicBezTo>
                    <a:cubicBezTo>
                      <a:pt x="1834" y="55005"/>
                      <a:pt x="2930" y="56160"/>
                      <a:pt x="4013" y="57315"/>
                    </a:cubicBezTo>
                    <a:cubicBezTo>
                      <a:pt x="4251" y="57613"/>
                      <a:pt x="4478" y="57934"/>
                      <a:pt x="4740" y="58232"/>
                    </a:cubicBezTo>
                    <a:cubicBezTo>
                      <a:pt x="6073" y="59756"/>
                      <a:pt x="7407" y="61280"/>
                      <a:pt x="8752" y="62792"/>
                    </a:cubicBezTo>
                    <a:lnTo>
                      <a:pt x="10836" y="64923"/>
                    </a:lnTo>
                    <a:lnTo>
                      <a:pt x="11300" y="66816"/>
                    </a:lnTo>
                    <a:cubicBezTo>
                      <a:pt x="10978" y="68495"/>
                      <a:pt x="10621" y="70186"/>
                      <a:pt x="10347" y="71876"/>
                    </a:cubicBezTo>
                    <a:cubicBezTo>
                      <a:pt x="10050" y="73698"/>
                      <a:pt x="10657" y="75091"/>
                      <a:pt x="12348" y="75972"/>
                    </a:cubicBezTo>
                    <a:cubicBezTo>
                      <a:pt x="13026" y="76329"/>
                      <a:pt x="13669" y="76794"/>
                      <a:pt x="14336" y="77198"/>
                    </a:cubicBezTo>
                    <a:lnTo>
                      <a:pt x="15741" y="77877"/>
                    </a:lnTo>
                    <a:cubicBezTo>
                      <a:pt x="16831" y="78686"/>
                      <a:pt x="17815" y="79092"/>
                      <a:pt x="18716" y="79092"/>
                    </a:cubicBezTo>
                    <a:cubicBezTo>
                      <a:pt x="19951" y="79092"/>
                      <a:pt x="21031" y="78329"/>
                      <a:pt x="22016" y="76794"/>
                    </a:cubicBezTo>
                    <a:cubicBezTo>
                      <a:pt x="22742" y="75686"/>
                      <a:pt x="23468" y="74579"/>
                      <a:pt x="24159" y="73436"/>
                    </a:cubicBezTo>
                    <a:cubicBezTo>
                      <a:pt x="24460" y="72946"/>
                      <a:pt x="24792" y="72724"/>
                      <a:pt x="25283" y="72724"/>
                    </a:cubicBezTo>
                    <a:cubicBezTo>
                      <a:pt x="25413" y="72724"/>
                      <a:pt x="25553" y="72739"/>
                      <a:pt x="25706" y="72769"/>
                    </a:cubicBezTo>
                    <a:cubicBezTo>
                      <a:pt x="27242" y="73067"/>
                      <a:pt x="28790" y="73234"/>
                      <a:pt x="30338" y="73448"/>
                    </a:cubicBezTo>
                    <a:lnTo>
                      <a:pt x="31969" y="73853"/>
                    </a:lnTo>
                    <a:cubicBezTo>
                      <a:pt x="31987" y="73853"/>
                      <a:pt x="32004" y="73853"/>
                      <a:pt x="32022" y="73853"/>
                    </a:cubicBezTo>
                    <a:cubicBezTo>
                      <a:pt x="33452" y="73853"/>
                      <a:pt x="34694" y="73374"/>
                      <a:pt x="35505" y="72186"/>
                    </a:cubicBezTo>
                    <a:cubicBezTo>
                      <a:pt x="35970" y="71507"/>
                      <a:pt x="36255" y="70686"/>
                      <a:pt x="36470" y="69900"/>
                    </a:cubicBezTo>
                    <a:cubicBezTo>
                      <a:pt x="36636" y="69281"/>
                      <a:pt x="36875" y="68912"/>
                      <a:pt x="37506" y="68650"/>
                    </a:cubicBezTo>
                    <a:cubicBezTo>
                      <a:pt x="40839" y="67269"/>
                      <a:pt x="44137" y="65840"/>
                      <a:pt x="47447" y="64423"/>
                    </a:cubicBezTo>
                    <a:cubicBezTo>
                      <a:pt x="48221" y="64090"/>
                      <a:pt x="49007" y="63792"/>
                      <a:pt x="49745" y="63411"/>
                    </a:cubicBezTo>
                    <a:cubicBezTo>
                      <a:pt x="49996" y="63277"/>
                      <a:pt x="50220" y="63212"/>
                      <a:pt x="50424" y="63212"/>
                    </a:cubicBezTo>
                    <a:cubicBezTo>
                      <a:pt x="50784" y="63212"/>
                      <a:pt x="51084" y="63413"/>
                      <a:pt x="51364" y="63792"/>
                    </a:cubicBezTo>
                    <a:cubicBezTo>
                      <a:pt x="51710" y="64256"/>
                      <a:pt x="52079" y="64709"/>
                      <a:pt x="52436" y="65173"/>
                    </a:cubicBezTo>
                    <a:cubicBezTo>
                      <a:pt x="53508" y="66352"/>
                      <a:pt x="54579" y="67542"/>
                      <a:pt x="55651" y="68721"/>
                    </a:cubicBezTo>
                    <a:cubicBezTo>
                      <a:pt x="56651" y="69912"/>
                      <a:pt x="57580" y="71186"/>
                      <a:pt x="58675" y="72293"/>
                    </a:cubicBezTo>
                    <a:cubicBezTo>
                      <a:pt x="59582" y="73234"/>
                      <a:pt x="60784" y="73595"/>
                      <a:pt x="62073" y="73595"/>
                    </a:cubicBezTo>
                    <a:cubicBezTo>
                      <a:pt x="62154" y="73595"/>
                      <a:pt x="62236" y="73594"/>
                      <a:pt x="62318" y="73591"/>
                    </a:cubicBezTo>
                    <a:cubicBezTo>
                      <a:pt x="62830" y="73412"/>
                      <a:pt x="63330" y="73210"/>
                      <a:pt x="63806" y="72984"/>
                    </a:cubicBezTo>
                    <a:cubicBezTo>
                      <a:pt x="64659" y="72538"/>
                      <a:pt x="65120" y="72294"/>
                      <a:pt x="65497" y="72294"/>
                    </a:cubicBezTo>
                    <a:cubicBezTo>
                      <a:pt x="65947" y="72294"/>
                      <a:pt x="66277" y="72642"/>
                      <a:pt x="67009" y="73412"/>
                    </a:cubicBezTo>
                    <a:lnTo>
                      <a:pt x="66997" y="73412"/>
                    </a:lnTo>
                    <a:lnTo>
                      <a:pt x="67497" y="74091"/>
                    </a:lnTo>
                    <a:lnTo>
                      <a:pt x="67497" y="74103"/>
                    </a:lnTo>
                    <a:lnTo>
                      <a:pt x="67712" y="74353"/>
                    </a:lnTo>
                    <a:lnTo>
                      <a:pt x="67700" y="74341"/>
                    </a:lnTo>
                    <a:lnTo>
                      <a:pt x="67700" y="74341"/>
                    </a:lnTo>
                    <a:cubicBezTo>
                      <a:pt x="67783" y="74448"/>
                      <a:pt x="67855" y="74543"/>
                      <a:pt x="67926" y="74650"/>
                    </a:cubicBezTo>
                    <a:cubicBezTo>
                      <a:pt x="68069" y="74877"/>
                      <a:pt x="68188" y="75127"/>
                      <a:pt x="68355" y="75341"/>
                    </a:cubicBezTo>
                    <a:cubicBezTo>
                      <a:pt x="69950" y="77496"/>
                      <a:pt x="71546" y="79651"/>
                      <a:pt x="73153" y="81794"/>
                    </a:cubicBezTo>
                    <a:cubicBezTo>
                      <a:pt x="74117" y="83009"/>
                      <a:pt x="75165" y="84163"/>
                      <a:pt x="76046" y="85426"/>
                    </a:cubicBezTo>
                    <a:cubicBezTo>
                      <a:pt x="77070" y="86890"/>
                      <a:pt x="78511" y="87485"/>
                      <a:pt x="80178" y="87747"/>
                    </a:cubicBezTo>
                    <a:lnTo>
                      <a:pt x="84190" y="89105"/>
                    </a:lnTo>
                    <a:lnTo>
                      <a:pt x="84666" y="89212"/>
                    </a:lnTo>
                    <a:lnTo>
                      <a:pt x="84988" y="89355"/>
                    </a:lnTo>
                    <a:cubicBezTo>
                      <a:pt x="85928" y="89605"/>
                      <a:pt x="86881" y="89783"/>
                      <a:pt x="87798" y="90105"/>
                    </a:cubicBezTo>
                    <a:cubicBezTo>
                      <a:pt x="88433" y="90320"/>
                      <a:pt x="89059" y="90437"/>
                      <a:pt x="89683" y="90437"/>
                    </a:cubicBezTo>
                    <a:cubicBezTo>
                      <a:pt x="90300" y="90437"/>
                      <a:pt x="90915" y="90323"/>
                      <a:pt x="91536" y="90081"/>
                    </a:cubicBezTo>
                    <a:cubicBezTo>
                      <a:pt x="92417" y="89736"/>
                      <a:pt x="93346" y="89486"/>
                      <a:pt x="94227" y="89152"/>
                    </a:cubicBezTo>
                    <a:cubicBezTo>
                      <a:pt x="96311" y="88354"/>
                      <a:pt x="98632" y="88093"/>
                      <a:pt x="100394" y="86545"/>
                    </a:cubicBezTo>
                    <a:lnTo>
                      <a:pt x="100394" y="86557"/>
                    </a:lnTo>
                    <a:lnTo>
                      <a:pt x="100633" y="86259"/>
                    </a:lnTo>
                    <a:cubicBezTo>
                      <a:pt x="102680" y="82306"/>
                      <a:pt x="104740" y="78365"/>
                      <a:pt x="106764" y="74400"/>
                    </a:cubicBezTo>
                    <a:cubicBezTo>
                      <a:pt x="107693" y="72603"/>
                      <a:pt x="108562" y="70769"/>
                      <a:pt x="109455" y="68947"/>
                    </a:cubicBezTo>
                    <a:lnTo>
                      <a:pt x="110277" y="67721"/>
                    </a:lnTo>
                    <a:lnTo>
                      <a:pt x="110777" y="66816"/>
                    </a:lnTo>
                    <a:lnTo>
                      <a:pt x="111003" y="66352"/>
                    </a:lnTo>
                    <a:lnTo>
                      <a:pt x="111253" y="65876"/>
                    </a:lnTo>
                    <a:cubicBezTo>
                      <a:pt x="111312" y="65780"/>
                      <a:pt x="111384" y="65673"/>
                      <a:pt x="111443" y="65578"/>
                    </a:cubicBezTo>
                    <a:cubicBezTo>
                      <a:pt x="111539" y="65352"/>
                      <a:pt x="111634" y="65137"/>
                      <a:pt x="111729" y="64923"/>
                    </a:cubicBezTo>
                    <a:cubicBezTo>
                      <a:pt x="111789" y="64828"/>
                      <a:pt x="111848" y="64721"/>
                      <a:pt x="111920" y="64625"/>
                    </a:cubicBezTo>
                    <a:cubicBezTo>
                      <a:pt x="112336" y="63697"/>
                      <a:pt x="112753" y="62768"/>
                      <a:pt x="113170" y="61851"/>
                    </a:cubicBezTo>
                    <a:cubicBezTo>
                      <a:pt x="113182" y="61315"/>
                      <a:pt x="113194" y="60780"/>
                      <a:pt x="113194" y="60244"/>
                    </a:cubicBezTo>
                    <a:cubicBezTo>
                      <a:pt x="113170" y="59744"/>
                      <a:pt x="113134" y="59232"/>
                      <a:pt x="113086" y="58708"/>
                    </a:cubicBezTo>
                    <a:lnTo>
                      <a:pt x="112908" y="58351"/>
                    </a:lnTo>
                    <a:cubicBezTo>
                      <a:pt x="112896" y="58136"/>
                      <a:pt x="112872" y="57922"/>
                      <a:pt x="112860" y="57708"/>
                    </a:cubicBezTo>
                    <a:cubicBezTo>
                      <a:pt x="112801" y="57529"/>
                      <a:pt x="112753" y="57363"/>
                      <a:pt x="112694" y="57184"/>
                    </a:cubicBezTo>
                    <a:cubicBezTo>
                      <a:pt x="112539" y="56839"/>
                      <a:pt x="112324" y="56505"/>
                      <a:pt x="112277" y="56136"/>
                    </a:cubicBezTo>
                    <a:cubicBezTo>
                      <a:pt x="112158" y="55196"/>
                      <a:pt x="112146" y="54231"/>
                      <a:pt x="112015" y="53291"/>
                    </a:cubicBezTo>
                    <a:cubicBezTo>
                      <a:pt x="111705" y="50969"/>
                      <a:pt x="111348" y="48671"/>
                      <a:pt x="111003" y="46361"/>
                    </a:cubicBezTo>
                    <a:lnTo>
                      <a:pt x="110550" y="45171"/>
                    </a:lnTo>
                    <a:cubicBezTo>
                      <a:pt x="110455" y="45016"/>
                      <a:pt x="110360" y="44873"/>
                      <a:pt x="110265" y="44718"/>
                    </a:cubicBezTo>
                    <a:lnTo>
                      <a:pt x="110062" y="44492"/>
                    </a:lnTo>
                    <a:lnTo>
                      <a:pt x="106776" y="40741"/>
                    </a:lnTo>
                    <a:lnTo>
                      <a:pt x="106550" y="40468"/>
                    </a:lnTo>
                    <a:lnTo>
                      <a:pt x="106324" y="40218"/>
                    </a:lnTo>
                    <a:cubicBezTo>
                      <a:pt x="105728" y="39456"/>
                      <a:pt x="105145" y="38670"/>
                      <a:pt x="104538" y="37920"/>
                    </a:cubicBezTo>
                    <a:cubicBezTo>
                      <a:pt x="103145" y="36181"/>
                      <a:pt x="101752" y="34455"/>
                      <a:pt x="100359" y="32729"/>
                    </a:cubicBezTo>
                    <a:cubicBezTo>
                      <a:pt x="98525" y="30514"/>
                      <a:pt x="96692" y="28288"/>
                      <a:pt x="94858" y="26061"/>
                    </a:cubicBezTo>
                    <a:cubicBezTo>
                      <a:pt x="94703" y="25871"/>
                      <a:pt x="94608" y="25656"/>
                      <a:pt x="94584" y="25418"/>
                    </a:cubicBezTo>
                    <a:cubicBezTo>
                      <a:pt x="94251" y="22763"/>
                      <a:pt x="93941" y="20096"/>
                      <a:pt x="93620" y="17429"/>
                    </a:cubicBezTo>
                    <a:cubicBezTo>
                      <a:pt x="93524" y="16739"/>
                      <a:pt x="93441" y="16048"/>
                      <a:pt x="93334" y="15369"/>
                    </a:cubicBezTo>
                    <a:cubicBezTo>
                      <a:pt x="93155" y="14286"/>
                      <a:pt x="93132" y="13119"/>
                      <a:pt x="91989" y="12476"/>
                    </a:cubicBezTo>
                    <a:lnTo>
                      <a:pt x="90322" y="11774"/>
                    </a:lnTo>
                    <a:lnTo>
                      <a:pt x="88893" y="11274"/>
                    </a:lnTo>
                    <a:lnTo>
                      <a:pt x="88798" y="11285"/>
                    </a:lnTo>
                    <a:cubicBezTo>
                      <a:pt x="88000" y="10500"/>
                      <a:pt x="87869" y="9464"/>
                      <a:pt x="87702" y="8416"/>
                    </a:cubicBezTo>
                    <a:cubicBezTo>
                      <a:pt x="87417" y="6618"/>
                      <a:pt x="87524" y="4725"/>
                      <a:pt x="86547" y="3082"/>
                    </a:cubicBezTo>
                    <a:cubicBezTo>
                      <a:pt x="85782" y="2436"/>
                      <a:pt x="84968" y="1956"/>
                      <a:pt x="84082" y="1956"/>
                    </a:cubicBezTo>
                    <a:cubicBezTo>
                      <a:pt x="83644" y="1956"/>
                      <a:pt x="83189" y="2073"/>
                      <a:pt x="82714" y="2344"/>
                    </a:cubicBezTo>
                    <a:cubicBezTo>
                      <a:pt x="81356" y="3118"/>
                      <a:pt x="80666" y="4308"/>
                      <a:pt x="80642" y="5904"/>
                    </a:cubicBezTo>
                    <a:cubicBezTo>
                      <a:pt x="80594" y="8940"/>
                      <a:pt x="80475" y="11976"/>
                      <a:pt x="80440" y="15012"/>
                    </a:cubicBezTo>
                    <a:cubicBezTo>
                      <a:pt x="80404" y="18048"/>
                      <a:pt x="80428" y="18036"/>
                      <a:pt x="77773" y="19477"/>
                    </a:cubicBezTo>
                    <a:cubicBezTo>
                      <a:pt x="77381" y="19693"/>
                      <a:pt x="77007" y="19806"/>
                      <a:pt x="76635" y="19806"/>
                    </a:cubicBezTo>
                    <a:cubicBezTo>
                      <a:pt x="76248" y="19806"/>
                      <a:pt x="75863" y="19684"/>
                      <a:pt x="75463" y="19429"/>
                    </a:cubicBezTo>
                    <a:cubicBezTo>
                      <a:pt x="74486" y="18810"/>
                      <a:pt x="73451" y="18263"/>
                      <a:pt x="72439" y="17691"/>
                    </a:cubicBezTo>
                    <a:cubicBezTo>
                      <a:pt x="72379" y="17667"/>
                      <a:pt x="72308" y="17655"/>
                      <a:pt x="72236" y="17643"/>
                    </a:cubicBezTo>
                    <a:lnTo>
                      <a:pt x="70129" y="16203"/>
                    </a:lnTo>
                    <a:lnTo>
                      <a:pt x="70129" y="16227"/>
                    </a:lnTo>
                    <a:lnTo>
                      <a:pt x="68236" y="15012"/>
                    </a:lnTo>
                    <a:lnTo>
                      <a:pt x="67545" y="14357"/>
                    </a:lnTo>
                    <a:lnTo>
                      <a:pt x="68224" y="12738"/>
                    </a:lnTo>
                    <a:lnTo>
                      <a:pt x="68450" y="12500"/>
                    </a:lnTo>
                    <a:lnTo>
                      <a:pt x="71069" y="9690"/>
                    </a:lnTo>
                    <a:lnTo>
                      <a:pt x="71510" y="9214"/>
                    </a:lnTo>
                    <a:lnTo>
                      <a:pt x="73391" y="6844"/>
                    </a:lnTo>
                    <a:cubicBezTo>
                      <a:pt x="74034" y="5285"/>
                      <a:pt x="73629" y="3904"/>
                      <a:pt x="72677" y="2618"/>
                    </a:cubicBezTo>
                    <a:cubicBezTo>
                      <a:pt x="71843" y="2225"/>
                      <a:pt x="71034" y="1570"/>
                      <a:pt x="70188" y="1499"/>
                    </a:cubicBezTo>
                    <a:cubicBezTo>
                      <a:pt x="69658" y="1451"/>
                      <a:pt x="69124" y="1434"/>
                      <a:pt x="68589" y="1434"/>
                    </a:cubicBezTo>
                    <a:cubicBezTo>
                      <a:pt x="67382" y="1434"/>
                      <a:pt x="66166" y="1521"/>
                      <a:pt x="64961" y="1546"/>
                    </a:cubicBezTo>
                    <a:lnTo>
                      <a:pt x="57853" y="1689"/>
                    </a:lnTo>
                    <a:lnTo>
                      <a:pt x="57389" y="1356"/>
                    </a:lnTo>
                    <a:cubicBezTo>
                      <a:pt x="57115" y="1213"/>
                      <a:pt x="56829" y="1082"/>
                      <a:pt x="56567" y="927"/>
                    </a:cubicBezTo>
                    <a:cubicBezTo>
                      <a:pt x="55570" y="310"/>
                      <a:pt x="54639" y="0"/>
                      <a:pt x="53778" y="0"/>
                    </a:cubicBezTo>
                    <a:close/>
                  </a:path>
                </a:pathLst>
              </a:custGeom>
              <a:gradFill>
                <a:gsLst>
                  <a:gs pos="0">
                    <a:srgbClr val="E06666"/>
                  </a:gs>
                  <a:gs pos="100000">
                    <a:schemeClr val="accent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7"/>
              <p:cNvSpPr/>
              <p:nvPr/>
            </p:nvSpPr>
            <p:spPr>
              <a:xfrm>
                <a:off x="4444000" y="4063675"/>
                <a:ext cx="356325" cy="273375"/>
              </a:xfrm>
              <a:custGeom>
                <a:rect b="b" l="l" r="r" t="t"/>
                <a:pathLst>
                  <a:path extrusionOk="0" h="10935" w="14253">
                    <a:moveTo>
                      <a:pt x="10778" y="0"/>
                    </a:moveTo>
                    <a:cubicBezTo>
                      <a:pt x="10018" y="0"/>
                      <a:pt x="9245" y="369"/>
                      <a:pt x="8537" y="1122"/>
                    </a:cubicBezTo>
                    <a:cubicBezTo>
                      <a:pt x="8081" y="1606"/>
                      <a:pt x="7587" y="1792"/>
                      <a:pt x="7088" y="1792"/>
                    </a:cubicBezTo>
                    <a:cubicBezTo>
                      <a:pt x="6752" y="1792"/>
                      <a:pt x="6415" y="1708"/>
                      <a:pt x="6084" y="1574"/>
                    </a:cubicBezTo>
                    <a:cubicBezTo>
                      <a:pt x="5679" y="1407"/>
                      <a:pt x="5250" y="1324"/>
                      <a:pt x="4822" y="1324"/>
                    </a:cubicBezTo>
                    <a:cubicBezTo>
                      <a:pt x="4245" y="1324"/>
                      <a:pt x="3669" y="1475"/>
                      <a:pt x="3155" y="1777"/>
                    </a:cubicBezTo>
                    <a:cubicBezTo>
                      <a:pt x="834" y="3027"/>
                      <a:pt x="0" y="5741"/>
                      <a:pt x="1905" y="7753"/>
                    </a:cubicBezTo>
                    <a:cubicBezTo>
                      <a:pt x="2715" y="8623"/>
                      <a:pt x="3751" y="9301"/>
                      <a:pt x="4727" y="10004"/>
                    </a:cubicBezTo>
                    <a:cubicBezTo>
                      <a:pt x="5561" y="10620"/>
                      <a:pt x="6457" y="10934"/>
                      <a:pt x="7404" y="10934"/>
                    </a:cubicBezTo>
                    <a:cubicBezTo>
                      <a:pt x="7903" y="10934"/>
                      <a:pt x="8416" y="10847"/>
                      <a:pt x="8942" y="10670"/>
                    </a:cubicBezTo>
                    <a:cubicBezTo>
                      <a:pt x="9954" y="9670"/>
                      <a:pt x="10966" y="8670"/>
                      <a:pt x="11990" y="7682"/>
                    </a:cubicBezTo>
                    <a:cubicBezTo>
                      <a:pt x="13645" y="6087"/>
                      <a:pt x="14252" y="4205"/>
                      <a:pt x="13609" y="1967"/>
                    </a:cubicBezTo>
                    <a:cubicBezTo>
                      <a:pt x="13466" y="1777"/>
                      <a:pt x="13335" y="1586"/>
                      <a:pt x="13204" y="1407"/>
                    </a:cubicBezTo>
                    <a:cubicBezTo>
                      <a:pt x="12489" y="477"/>
                      <a:pt x="11642" y="0"/>
                      <a:pt x="10778" y="0"/>
                    </a:cubicBezTo>
                    <a:close/>
                  </a:path>
                </a:pathLst>
              </a:custGeom>
              <a:gradFill>
                <a:gsLst>
                  <a:gs pos="0">
                    <a:srgbClr val="E06666"/>
                  </a:gs>
                  <a:gs pos="100000">
                    <a:schemeClr val="accent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0" name="Google Shape;170;p27"/>
            <p:cNvSpPr/>
            <p:nvPr/>
          </p:nvSpPr>
          <p:spPr>
            <a:xfrm>
              <a:off x="1296538" y="2679900"/>
              <a:ext cx="1617600" cy="1844700"/>
            </a:xfrm>
            <a:prstGeom prst="roundRect">
              <a:avLst>
                <a:gd fmla="val 16667" name="adj"/>
              </a:avLst>
            </a:prstGeom>
            <a:noFill/>
            <a:ln cap="flat" cmpd="sng" w="19050">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1" name="Google Shape;171;p27"/>
          <p:cNvSpPr txBox="1"/>
          <p:nvPr>
            <p:ph type="title"/>
          </p:nvPr>
        </p:nvSpPr>
        <p:spPr>
          <a:xfrm>
            <a:off x="2360100" y="351990"/>
            <a:ext cx="4423800" cy="373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Targets</a:t>
            </a:r>
            <a:endParaRPr/>
          </a:p>
        </p:txBody>
      </p:sp>
      <p:grpSp>
        <p:nvGrpSpPr>
          <p:cNvPr id="172" name="Google Shape;172;p27"/>
          <p:cNvGrpSpPr/>
          <p:nvPr/>
        </p:nvGrpSpPr>
        <p:grpSpPr>
          <a:xfrm>
            <a:off x="3763134" y="1141694"/>
            <a:ext cx="1617723" cy="3382906"/>
            <a:chOff x="3763134" y="1141694"/>
            <a:chExt cx="1617723" cy="3382906"/>
          </a:xfrm>
        </p:grpSpPr>
        <p:grpSp>
          <p:nvGrpSpPr>
            <p:cNvPr id="173" name="Google Shape;173;p27"/>
            <p:cNvGrpSpPr/>
            <p:nvPr/>
          </p:nvGrpSpPr>
          <p:grpSpPr>
            <a:xfrm>
              <a:off x="3763134" y="1952700"/>
              <a:ext cx="1617723" cy="2571900"/>
              <a:chOff x="3793200" y="1952700"/>
              <a:chExt cx="1557600" cy="2571900"/>
            </a:xfrm>
          </p:grpSpPr>
          <p:sp>
            <p:nvSpPr>
              <p:cNvPr id="174" name="Google Shape;174;p27"/>
              <p:cNvSpPr/>
              <p:nvPr/>
            </p:nvSpPr>
            <p:spPr>
              <a:xfrm>
                <a:off x="3793200" y="2679900"/>
                <a:ext cx="1557600" cy="1844700"/>
              </a:xfrm>
              <a:prstGeom prst="roundRect">
                <a:avLst>
                  <a:gd fmla="val 16667" name="adj"/>
                </a:avLst>
              </a:prstGeom>
              <a:noFill/>
              <a:ln cap="flat" cmpd="sng" w="19050">
                <a:solidFill>
                  <a:schemeClr val="accent3"/>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5" name="Google Shape;175;p27"/>
              <p:cNvCxnSpPr>
                <a:stCxn id="174" idx="0"/>
              </p:cNvCxnSpPr>
              <p:nvPr/>
            </p:nvCxnSpPr>
            <p:spPr>
              <a:xfrm rot="10800000">
                <a:off x="4572000" y="1952700"/>
                <a:ext cx="0" cy="727200"/>
              </a:xfrm>
              <a:prstGeom prst="straightConnector1">
                <a:avLst/>
              </a:prstGeom>
              <a:noFill/>
              <a:ln cap="flat" cmpd="sng" w="19050">
                <a:solidFill>
                  <a:schemeClr val="accent3"/>
                </a:solidFill>
                <a:prstDash val="dash"/>
                <a:round/>
                <a:headEnd len="sm" w="sm" type="none"/>
                <a:tailEnd len="sm" w="sm" type="none"/>
              </a:ln>
            </p:spPr>
          </p:cxnSp>
        </p:grpSp>
        <p:grpSp>
          <p:nvGrpSpPr>
            <p:cNvPr id="176" name="Google Shape;176;p27"/>
            <p:cNvGrpSpPr/>
            <p:nvPr/>
          </p:nvGrpSpPr>
          <p:grpSpPr>
            <a:xfrm>
              <a:off x="3841752" y="1141694"/>
              <a:ext cx="1460486" cy="1348182"/>
              <a:chOff x="2403850" y="1724800"/>
              <a:chExt cx="2829850" cy="2612250"/>
            </a:xfrm>
          </p:grpSpPr>
          <p:sp>
            <p:nvSpPr>
              <p:cNvPr id="177" name="Google Shape;177;p27"/>
              <p:cNvSpPr/>
              <p:nvPr/>
            </p:nvSpPr>
            <p:spPr>
              <a:xfrm>
                <a:off x="5167600" y="2854050"/>
                <a:ext cx="19075" cy="29800"/>
              </a:xfrm>
              <a:custGeom>
                <a:rect b="b" l="l" r="r" t="t"/>
                <a:pathLst>
                  <a:path extrusionOk="0" h="1192" w="763">
                    <a:moveTo>
                      <a:pt x="0" y="1"/>
                    </a:moveTo>
                    <a:lnTo>
                      <a:pt x="453" y="1191"/>
                    </a:lnTo>
                    <a:cubicBezTo>
                      <a:pt x="358" y="774"/>
                      <a:pt x="762" y="167"/>
                      <a:pt x="0" y="1"/>
                    </a:cubicBezTo>
                    <a:close/>
                  </a:path>
                </a:pathLst>
              </a:custGeom>
              <a:gradFill>
                <a:gsLst>
                  <a:gs pos="0">
                    <a:srgbClr val="FFD966"/>
                  </a:gs>
                  <a:gs pos="100000">
                    <a:schemeClr val="accent3"/>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27"/>
              <p:cNvSpPr/>
              <p:nvPr/>
            </p:nvSpPr>
            <p:spPr>
              <a:xfrm>
                <a:off x="2403850" y="1724800"/>
                <a:ext cx="2829850" cy="2260925"/>
              </a:xfrm>
              <a:custGeom>
                <a:rect b="b" l="l" r="r" t="t"/>
                <a:pathLst>
                  <a:path extrusionOk="0" h="90437" w="113194">
                    <a:moveTo>
                      <a:pt x="53778" y="0"/>
                    </a:moveTo>
                    <a:cubicBezTo>
                      <a:pt x="52431" y="0"/>
                      <a:pt x="51257" y="759"/>
                      <a:pt x="50269" y="2284"/>
                    </a:cubicBezTo>
                    <a:cubicBezTo>
                      <a:pt x="48721" y="4678"/>
                      <a:pt x="47221" y="7106"/>
                      <a:pt x="45697" y="9511"/>
                    </a:cubicBezTo>
                    <a:cubicBezTo>
                      <a:pt x="45185" y="10333"/>
                      <a:pt x="44697" y="11190"/>
                      <a:pt x="44149" y="11988"/>
                    </a:cubicBezTo>
                    <a:cubicBezTo>
                      <a:pt x="43809" y="12479"/>
                      <a:pt x="43439" y="12720"/>
                      <a:pt x="43059" y="12720"/>
                    </a:cubicBezTo>
                    <a:cubicBezTo>
                      <a:pt x="42694" y="12720"/>
                      <a:pt x="42321" y="12497"/>
                      <a:pt x="41959" y="12059"/>
                    </a:cubicBezTo>
                    <a:cubicBezTo>
                      <a:pt x="41697" y="11726"/>
                      <a:pt x="41435" y="11393"/>
                      <a:pt x="41173" y="11047"/>
                    </a:cubicBezTo>
                    <a:cubicBezTo>
                      <a:pt x="40625" y="9821"/>
                      <a:pt x="39613" y="9202"/>
                      <a:pt x="38339" y="8928"/>
                    </a:cubicBezTo>
                    <a:cubicBezTo>
                      <a:pt x="37881" y="8938"/>
                      <a:pt x="37423" y="8981"/>
                      <a:pt x="36972" y="8981"/>
                    </a:cubicBezTo>
                    <a:cubicBezTo>
                      <a:pt x="36884" y="8981"/>
                      <a:pt x="36796" y="8980"/>
                      <a:pt x="36708" y="8976"/>
                    </a:cubicBezTo>
                    <a:cubicBezTo>
                      <a:pt x="36638" y="8972"/>
                      <a:pt x="36569" y="8970"/>
                      <a:pt x="36500" y="8970"/>
                    </a:cubicBezTo>
                    <a:cubicBezTo>
                      <a:pt x="35427" y="8970"/>
                      <a:pt x="34539" y="9405"/>
                      <a:pt x="33767" y="10166"/>
                    </a:cubicBezTo>
                    <a:cubicBezTo>
                      <a:pt x="30552" y="13298"/>
                      <a:pt x="27314" y="16417"/>
                      <a:pt x="24147" y="19596"/>
                    </a:cubicBezTo>
                    <a:cubicBezTo>
                      <a:pt x="23575" y="20168"/>
                      <a:pt x="23194" y="21001"/>
                      <a:pt x="22932" y="21787"/>
                    </a:cubicBezTo>
                    <a:cubicBezTo>
                      <a:pt x="22551" y="22965"/>
                      <a:pt x="22266" y="24192"/>
                      <a:pt x="22099" y="25418"/>
                    </a:cubicBezTo>
                    <a:cubicBezTo>
                      <a:pt x="21825" y="27502"/>
                      <a:pt x="21099" y="29228"/>
                      <a:pt x="19051" y="30121"/>
                    </a:cubicBezTo>
                    <a:lnTo>
                      <a:pt x="18598" y="30359"/>
                    </a:lnTo>
                    <a:cubicBezTo>
                      <a:pt x="18289" y="30514"/>
                      <a:pt x="17967" y="30657"/>
                      <a:pt x="17670" y="30835"/>
                    </a:cubicBezTo>
                    <a:cubicBezTo>
                      <a:pt x="14598" y="32621"/>
                      <a:pt x="11538" y="34407"/>
                      <a:pt x="8478" y="36193"/>
                    </a:cubicBezTo>
                    <a:cubicBezTo>
                      <a:pt x="6930" y="37134"/>
                      <a:pt x="5406" y="38098"/>
                      <a:pt x="3835" y="38967"/>
                    </a:cubicBezTo>
                    <a:cubicBezTo>
                      <a:pt x="2727" y="39598"/>
                      <a:pt x="2156" y="40444"/>
                      <a:pt x="1954" y="41730"/>
                    </a:cubicBezTo>
                    <a:cubicBezTo>
                      <a:pt x="1453" y="44861"/>
                      <a:pt x="834" y="47957"/>
                      <a:pt x="251" y="51064"/>
                    </a:cubicBezTo>
                    <a:cubicBezTo>
                      <a:pt x="251" y="52017"/>
                      <a:pt x="1" y="53029"/>
                      <a:pt x="751" y="53838"/>
                    </a:cubicBezTo>
                    <a:cubicBezTo>
                      <a:pt x="1834" y="55005"/>
                      <a:pt x="2930" y="56160"/>
                      <a:pt x="4013" y="57315"/>
                    </a:cubicBezTo>
                    <a:cubicBezTo>
                      <a:pt x="4251" y="57613"/>
                      <a:pt x="4478" y="57934"/>
                      <a:pt x="4740" y="58232"/>
                    </a:cubicBezTo>
                    <a:cubicBezTo>
                      <a:pt x="6073" y="59756"/>
                      <a:pt x="7407" y="61280"/>
                      <a:pt x="8752" y="62792"/>
                    </a:cubicBezTo>
                    <a:lnTo>
                      <a:pt x="10836" y="64923"/>
                    </a:lnTo>
                    <a:lnTo>
                      <a:pt x="11300" y="66816"/>
                    </a:lnTo>
                    <a:cubicBezTo>
                      <a:pt x="10978" y="68495"/>
                      <a:pt x="10621" y="70186"/>
                      <a:pt x="10347" y="71876"/>
                    </a:cubicBezTo>
                    <a:cubicBezTo>
                      <a:pt x="10050" y="73698"/>
                      <a:pt x="10657" y="75091"/>
                      <a:pt x="12348" y="75972"/>
                    </a:cubicBezTo>
                    <a:cubicBezTo>
                      <a:pt x="13026" y="76329"/>
                      <a:pt x="13669" y="76794"/>
                      <a:pt x="14336" y="77198"/>
                    </a:cubicBezTo>
                    <a:lnTo>
                      <a:pt x="15741" y="77877"/>
                    </a:lnTo>
                    <a:cubicBezTo>
                      <a:pt x="16831" y="78686"/>
                      <a:pt x="17815" y="79092"/>
                      <a:pt x="18716" y="79092"/>
                    </a:cubicBezTo>
                    <a:cubicBezTo>
                      <a:pt x="19951" y="79092"/>
                      <a:pt x="21031" y="78329"/>
                      <a:pt x="22016" y="76794"/>
                    </a:cubicBezTo>
                    <a:cubicBezTo>
                      <a:pt x="22742" y="75686"/>
                      <a:pt x="23468" y="74579"/>
                      <a:pt x="24159" y="73436"/>
                    </a:cubicBezTo>
                    <a:cubicBezTo>
                      <a:pt x="24460" y="72946"/>
                      <a:pt x="24792" y="72724"/>
                      <a:pt x="25283" y="72724"/>
                    </a:cubicBezTo>
                    <a:cubicBezTo>
                      <a:pt x="25413" y="72724"/>
                      <a:pt x="25553" y="72739"/>
                      <a:pt x="25706" y="72769"/>
                    </a:cubicBezTo>
                    <a:cubicBezTo>
                      <a:pt x="27242" y="73067"/>
                      <a:pt x="28790" y="73234"/>
                      <a:pt x="30338" y="73448"/>
                    </a:cubicBezTo>
                    <a:lnTo>
                      <a:pt x="31969" y="73853"/>
                    </a:lnTo>
                    <a:cubicBezTo>
                      <a:pt x="31987" y="73853"/>
                      <a:pt x="32004" y="73853"/>
                      <a:pt x="32022" y="73853"/>
                    </a:cubicBezTo>
                    <a:cubicBezTo>
                      <a:pt x="33452" y="73853"/>
                      <a:pt x="34694" y="73374"/>
                      <a:pt x="35505" y="72186"/>
                    </a:cubicBezTo>
                    <a:cubicBezTo>
                      <a:pt x="35970" y="71507"/>
                      <a:pt x="36255" y="70686"/>
                      <a:pt x="36470" y="69900"/>
                    </a:cubicBezTo>
                    <a:cubicBezTo>
                      <a:pt x="36636" y="69281"/>
                      <a:pt x="36875" y="68912"/>
                      <a:pt x="37506" y="68650"/>
                    </a:cubicBezTo>
                    <a:cubicBezTo>
                      <a:pt x="40839" y="67269"/>
                      <a:pt x="44137" y="65840"/>
                      <a:pt x="47447" y="64423"/>
                    </a:cubicBezTo>
                    <a:cubicBezTo>
                      <a:pt x="48221" y="64090"/>
                      <a:pt x="49007" y="63792"/>
                      <a:pt x="49745" y="63411"/>
                    </a:cubicBezTo>
                    <a:cubicBezTo>
                      <a:pt x="49996" y="63277"/>
                      <a:pt x="50220" y="63212"/>
                      <a:pt x="50424" y="63212"/>
                    </a:cubicBezTo>
                    <a:cubicBezTo>
                      <a:pt x="50784" y="63212"/>
                      <a:pt x="51084" y="63413"/>
                      <a:pt x="51364" y="63792"/>
                    </a:cubicBezTo>
                    <a:cubicBezTo>
                      <a:pt x="51710" y="64256"/>
                      <a:pt x="52079" y="64709"/>
                      <a:pt x="52436" y="65173"/>
                    </a:cubicBezTo>
                    <a:cubicBezTo>
                      <a:pt x="53508" y="66352"/>
                      <a:pt x="54579" y="67542"/>
                      <a:pt x="55651" y="68721"/>
                    </a:cubicBezTo>
                    <a:cubicBezTo>
                      <a:pt x="56651" y="69912"/>
                      <a:pt x="57580" y="71186"/>
                      <a:pt x="58675" y="72293"/>
                    </a:cubicBezTo>
                    <a:cubicBezTo>
                      <a:pt x="59582" y="73234"/>
                      <a:pt x="60784" y="73595"/>
                      <a:pt x="62073" y="73595"/>
                    </a:cubicBezTo>
                    <a:cubicBezTo>
                      <a:pt x="62154" y="73595"/>
                      <a:pt x="62236" y="73594"/>
                      <a:pt x="62318" y="73591"/>
                    </a:cubicBezTo>
                    <a:cubicBezTo>
                      <a:pt x="62830" y="73412"/>
                      <a:pt x="63330" y="73210"/>
                      <a:pt x="63806" y="72984"/>
                    </a:cubicBezTo>
                    <a:cubicBezTo>
                      <a:pt x="64659" y="72538"/>
                      <a:pt x="65120" y="72294"/>
                      <a:pt x="65497" y="72294"/>
                    </a:cubicBezTo>
                    <a:cubicBezTo>
                      <a:pt x="65947" y="72294"/>
                      <a:pt x="66277" y="72642"/>
                      <a:pt x="67009" y="73412"/>
                    </a:cubicBezTo>
                    <a:lnTo>
                      <a:pt x="66997" y="73412"/>
                    </a:lnTo>
                    <a:lnTo>
                      <a:pt x="67497" y="74091"/>
                    </a:lnTo>
                    <a:lnTo>
                      <a:pt x="67497" y="74103"/>
                    </a:lnTo>
                    <a:lnTo>
                      <a:pt x="67712" y="74353"/>
                    </a:lnTo>
                    <a:lnTo>
                      <a:pt x="67700" y="74341"/>
                    </a:lnTo>
                    <a:lnTo>
                      <a:pt x="67700" y="74341"/>
                    </a:lnTo>
                    <a:cubicBezTo>
                      <a:pt x="67783" y="74448"/>
                      <a:pt x="67855" y="74543"/>
                      <a:pt x="67926" y="74650"/>
                    </a:cubicBezTo>
                    <a:cubicBezTo>
                      <a:pt x="68069" y="74877"/>
                      <a:pt x="68188" y="75127"/>
                      <a:pt x="68355" y="75341"/>
                    </a:cubicBezTo>
                    <a:cubicBezTo>
                      <a:pt x="69950" y="77496"/>
                      <a:pt x="71546" y="79651"/>
                      <a:pt x="73153" y="81794"/>
                    </a:cubicBezTo>
                    <a:cubicBezTo>
                      <a:pt x="74117" y="83009"/>
                      <a:pt x="75165" y="84163"/>
                      <a:pt x="76046" y="85426"/>
                    </a:cubicBezTo>
                    <a:cubicBezTo>
                      <a:pt x="77070" y="86890"/>
                      <a:pt x="78511" y="87485"/>
                      <a:pt x="80178" y="87747"/>
                    </a:cubicBezTo>
                    <a:lnTo>
                      <a:pt x="84190" y="89105"/>
                    </a:lnTo>
                    <a:lnTo>
                      <a:pt x="84666" y="89212"/>
                    </a:lnTo>
                    <a:lnTo>
                      <a:pt x="84988" y="89355"/>
                    </a:lnTo>
                    <a:cubicBezTo>
                      <a:pt x="85928" y="89605"/>
                      <a:pt x="86881" y="89783"/>
                      <a:pt x="87798" y="90105"/>
                    </a:cubicBezTo>
                    <a:cubicBezTo>
                      <a:pt x="88433" y="90320"/>
                      <a:pt x="89059" y="90437"/>
                      <a:pt x="89683" y="90437"/>
                    </a:cubicBezTo>
                    <a:cubicBezTo>
                      <a:pt x="90300" y="90437"/>
                      <a:pt x="90915" y="90323"/>
                      <a:pt x="91536" y="90081"/>
                    </a:cubicBezTo>
                    <a:cubicBezTo>
                      <a:pt x="92417" y="89736"/>
                      <a:pt x="93346" y="89486"/>
                      <a:pt x="94227" y="89152"/>
                    </a:cubicBezTo>
                    <a:cubicBezTo>
                      <a:pt x="96311" y="88354"/>
                      <a:pt x="98632" y="88093"/>
                      <a:pt x="100394" y="86545"/>
                    </a:cubicBezTo>
                    <a:lnTo>
                      <a:pt x="100394" y="86557"/>
                    </a:lnTo>
                    <a:lnTo>
                      <a:pt x="100633" y="86259"/>
                    </a:lnTo>
                    <a:cubicBezTo>
                      <a:pt x="102680" y="82306"/>
                      <a:pt x="104740" y="78365"/>
                      <a:pt x="106764" y="74400"/>
                    </a:cubicBezTo>
                    <a:cubicBezTo>
                      <a:pt x="107693" y="72603"/>
                      <a:pt x="108562" y="70769"/>
                      <a:pt x="109455" y="68947"/>
                    </a:cubicBezTo>
                    <a:lnTo>
                      <a:pt x="110277" y="67721"/>
                    </a:lnTo>
                    <a:lnTo>
                      <a:pt x="110777" y="66816"/>
                    </a:lnTo>
                    <a:lnTo>
                      <a:pt x="111003" y="66352"/>
                    </a:lnTo>
                    <a:lnTo>
                      <a:pt x="111253" y="65876"/>
                    </a:lnTo>
                    <a:cubicBezTo>
                      <a:pt x="111312" y="65780"/>
                      <a:pt x="111384" y="65673"/>
                      <a:pt x="111443" y="65578"/>
                    </a:cubicBezTo>
                    <a:cubicBezTo>
                      <a:pt x="111539" y="65352"/>
                      <a:pt x="111634" y="65137"/>
                      <a:pt x="111729" y="64923"/>
                    </a:cubicBezTo>
                    <a:cubicBezTo>
                      <a:pt x="111789" y="64828"/>
                      <a:pt x="111848" y="64721"/>
                      <a:pt x="111920" y="64625"/>
                    </a:cubicBezTo>
                    <a:cubicBezTo>
                      <a:pt x="112336" y="63697"/>
                      <a:pt x="112753" y="62768"/>
                      <a:pt x="113170" y="61851"/>
                    </a:cubicBezTo>
                    <a:cubicBezTo>
                      <a:pt x="113182" y="61315"/>
                      <a:pt x="113194" y="60780"/>
                      <a:pt x="113194" y="60244"/>
                    </a:cubicBezTo>
                    <a:cubicBezTo>
                      <a:pt x="113170" y="59744"/>
                      <a:pt x="113134" y="59232"/>
                      <a:pt x="113086" y="58708"/>
                    </a:cubicBezTo>
                    <a:lnTo>
                      <a:pt x="112908" y="58351"/>
                    </a:lnTo>
                    <a:cubicBezTo>
                      <a:pt x="112896" y="58136"/>
                      <a:pt x="112872" y="57922"/>
                      <a:pt x="112860" y="57708"/>
                    </a:cubicBezTo>
                    <a:cubicBezTo>
                      <a:pt x="112801" y="57529"/>
                      <a:pt x="112753" y="57363"/>
                      <a:pt x="112694" y="57184"/>
                    </a:cubicBezTo>
                    <a:cubicBezTo>
                      <a:pt x="112539" y="56839"/>
                      <a:pt x="112324" y="56505"/>
                      <a:pt x="112277" y="56136"/>
                    </a:cubicBezTo>
                    <a:cubicBezTo>
                      <a:pt x="112158" y="55196"/>
                      <a:pt x="112146" y="54231"/>
                      <a:pt x="112015" y="53291"/>
                    </a:cubicBezTo>
                    <a:cubicBezTo>
                      <a:pt x="111705" y="50969"/>
                      <a:pt x="111348" y="48671"/>
                      <a:pt x="111003" y="46361"/>
                    </a:cubicBezTo>
                    <a:lnTo>
                      <a:pt x="110550" y="45171"/>
                    </a:lnTo>
                    <a:cubicBezTo>
                      <a:pt x="110455" y="45016"/>
                      <a:pt x="110360" y="44873"/>
                      <a:pt x="110265" y="44718"/>
                    </a:cubicBezTo>
                    <a:lnTo>
                      <a:pt x="110062" y="44492"/>
                    </a:lnTo>
                    <a:lnTo>
                      <a:pt x="106776" y="40741"/>
                    </a:lnTo>
                    <a:lnTo>
                      <a:pt x="106550" y="40468"/>
                    </a:lnTo>
                    <a:lnTo>
                      <a:pt x="106324" y="40218"/>
                    </a:lnTo>
                    <a:cubicBezTo>
                      <a:pt x="105728" y="39456"/>
                      <a:pt x="105145" y="38670"/>
                      <a:pt x="104538" y="37920"/>
                    </a:cubicBezTo>
                    <a:cubicBezTo>
                      <a:pt x="103145" y="36181"/>
                      <a:pt x="101752" y="34455"/>
                      <a:pt x="100359" y="32729"/>
                    </a:cubicBezTo>
                    <a:cubicBezTo>
                      <a:pt x="98525" y="30514"/>
                      <a:pt x="96692" y="28288"/>
                      <a:pt x="94858" y="26061"/>
                    </a:cubicBezTo>
                    <a:cubicBezTo>
                      <a:pt x="94703" y="25871"/>
                      <a:pt x="94608" y="25656"/>
                      <a:pt x="94584" y="25418"/>
                    </a:cubicBezTo>
                    <a:cubicBezTo>
                      <a:pt x="94251" y="22763"/>
                      <a:pt x="93941" y="20096"/>
                      <a:pt x="93620" y="17429"/>
                    </a:cubicBezTo>
                    <a:cubicBezTo>
                      <a:pt x="93524" y="16739"/>
                      <a:pt x="93441" y="16048"/>
                      <a:pt x="93334" y="15369"/>
                    </a:cubicBezTo>
                    <a:cubicBezTo>
                      <a:pt x="93155" y="14286"/>
                      <a:pt x="93132" y="13119"/>
                      <a:pt x="91989" y="12476"/>
                    </a:cubicBezTo>
                    <a:lnTo>
                      <a:pt x="90322" y="11774"/>
                    </a:lnTo>
                    <a:lnTo>
                      <a:pt x="88893" y="11274"/>
                    </a:lnTo>
                    <a:lnTo>
                      <a:pt x="88798" y="11285"/>
                    </a:lnTo>
                    <a:cubicBezTo>
                      <a:pt x="88000" y="10500"/>
                      <a:pt x="87869" y="9464"/>
                      <a:pt x="87702" y="8416"/>
                    </a:cubicBezTo>
                    <a:cubicBezTo>
                      <a:pt x="87417" y="6618"/>
                      <a:pt x="87524" y="4725"/>
                      <a:pt x="86547" y="3082"/>
                    </a:cubicBezTo>
                    <a:cubicBezTo>
                      <a:pt x="85782" y="2436"/>
                      <a:pt x="84968" y="1956"/>
                      <a:pt x="84082" y="1956"/>
                    </a:cubicBezTo>
                    <a:cubicBezTo>
                      <a:pt x="83644" y="1956"/>
                      <a:pt x="83189" y="2073"/>
                      <a:pt x="82714" y="2344"/>
                    </a:cubicBezTo>
                    <a:cubicBezTo>
                      <a:pt x="81356" y="3118"/>
                      <a:pt x="80666" y="4308"/>
                      <a:pt x="80642" y="5904"/>
                    </a:cubicBezTo>
                    <a:cubicBezTo>
                      <a:pt x="80594" y="8940"/>
                      <a:pt x="80475" y="11976"/>
                      <a:pt x="80440" y="15012"/>
                    </a:cubicBezTo>
                    <a:cubicBezTo>
                      <a:pt x="80404" y="18048"/>
                      <a:pt x="80428" y="18036"/>
                      <a:pt x="77773" y="19477"/>
                    </a:cubicBezTo>
                    <a:cubicBezTo>
                      <a:pt x="77381" y="19693"/>
                      <a:pt x="77007" y="19806"/>
                      <a:pt x="76635" y="19806"/>
                    </a:cubicBezTo>
                    <a:cubicBezTo>
                      <a:pt x="76248" y="19806"/>
                      <a:pt x="75863" y="19684"/>
                      <a:pt x="75463" y="19429"/>
                    </a:cubicBezTo>
                    <a:cubicBezTo>
                      <a:pt x="74486" y="18810"/>
                      <a:pt x="73451" y="18263"/>
                      <a:pt x="72439" y="17691"/>
                    </a:cubicBezTo>
                    <a:cubicBezTo>
                      <a:pt x="72379" y="17667"/>
                      <a:pt x="72308" y="17655"/>
                      <a:pt x="72236" y="17643"/>
                    </a:cubicBezTo>
                    <a:lnTo>
                      <a:pt x="70129" y="16203"/>
                    </a:lnTo>
                    <a:lnTo>
                      <a:pt x="70129" y="16227"/>
                    </a:lnTo>
                    <a:lnTo>
                      <a:pt x="68236" y="15012"/>
                    </a:lnTo>
                    <a:lnTo>
                      <a:pt x="67545" y="14357"/>
                    </a:lnTo>
                    <a:lnTo>
                      <a:pt x="68224" y="12738"/>
                    </a:lnTo>
                    <a:lnTo>
                      <a:pt x="68450" y="12500"/>
                    </a:lnTo>
                    <a:lnTo>
                      <a:pt x="71069" y="9690"/>
                    </a:lnTo>
                    <a:lnTo>
                      <a:pt x="71510" y="9214"/>
                    </a:lnTo>
                    <a:lnTo>
                      <a:pt x="73391" y="6844"/>
                    </a:lnTo>
                    <a:cubicBezTo>
                      <a:pt x="74034" y="5285"/>
                      <a:pt x="73629" y="3904"/>
                      <a:pt x="72677" y="2618"/>
                    </a:cubicBezTo>
                    <a:cubicBezTo>
                      <a:pt x="71843" y="2225"/>
                      <a:pt x="71034" y="1570"/>
                      <a:pt x="70188" y="1499"/>
                    </a:cubicBezTo>
                    <a:cubicBezTo>
                      <a:pt x="69658" y="1451"/>
                      <a:pt x="69124" y="1434"/>
                      <a:pt x="68589" y="1434"/>
                    </a:cubicBezTo>
                    <a:cubicBezTo>
                      <a:pt x="67382" y="1434"/>
                      <a:pt x="66166" y="1521"/>
                      <a:pt x="64961" y="1546"/>
                    </a:cubicBezTo>
                    <a:lnTo>
                      <a:pt x="57853" y="1689"/>
                    </a:lnTo>
                    <a:lnTo>
                      <a:pt x="57389" y="1356"/>
                    </a:lnTo>
                    <a:cubicBezTo>
                      <a:pt x="57115" y="1213"/>
                      <a:pt x="56829" y="1082"/>
                      <a:pt x="56567" y="927"/>
                    </a:cubicBezTo>
                    <a:cubicBezTo>
                      <a:pt x="55570" y="310"/>
                      <a:pt x="54639" y="0"/>
                      <a:pt x="53778" y="0"/>
                    </a:cubicBezTo>
                    <a:close/>
                  </a:path>
                </a:pathLst>
              </a:custGeom>
              <a:gradFill>
                <a:gsLst>
                  <a:gs pos="0">
                    <a:srgbClr val="FFD966"/>
                  </a:gs>
                  <a:gs pos="100000">
                    <a:schemeClr val="accent3"/>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27"/>
              <p:cNvSpPr/>
              <p:nvPr/>
            </p:nvSpPr>
            <p:spPr>
              <a:xfrm>
                <a:off x="4444000" y="4063675"/>
                <a:ext cx="356325" cy="273375"/>
              </a:xfrm>
              <a:custGeom>
                <a:rect b="b" l="l" r="r" t="t"/>
                <a:pathLst>
                  <a:path extrusionOk="0" h="10935" w="14253">
                    <a:moveTo>
                      <a:pt x="10778" y="0"/>
                    </a:moveTo>
                    <a:cubicBezTo>
                      <a:pt x="10018" y="0"/>
                      <a:pt x="9245" y="369"/>
                      <a:pt x="8537" y="1122"/>
                    </a:cubicBezTo>
                    <a:cubicBezTo>
                      <a:pt x="8081" y="1606"/>
                      <a:pt x="7587" y="1792"/>
                      <a:pt x="7088" y="1792"/>
                    </a:cubicBezTo>
                    <a:cubicBezTo>
                      <a:pt x="6752" y="1792"/>
                      <a:pt x="6415" y="1708"/>
                      <a:pt x="6084" y="1574"/>
                    </a:cubicBezTo>
                    <a:cubicBezTo>
                      <a:pt x="5679" y="1407"/>
                      <a:pt x="5250" y="1324"/>
                      <a:pt x="4822" y="1324"/>
                    </a:cubicBezTo>
                    <a:cubicBezTo>
                      <a:pt x="4245" y="1324"/>
                      <a:pt x="3669" y="1475"/>
                      <a:pt x="3155" y="1777"/>
                    </a:cubicBezTo>
                    <a:cubicBezTo>
                      <a:pt x="834" y="3027"/>
                      <a:pt x="0" y="5741"/>
                      <a:pt x="1905" y="7753"/>
                    </a:cubicBezTo>
                    <a:cubicBezTo>
                      <a:pt x="2715" y="8623"/>
                      <a:pt x="3751" y="9301"/>
                      <a:pt x="4727" y="10004"/>
                    </a:cubicBezTo>
                    <a:cubicBezTo>
                      <a:pt x="5561" y="10620"/>
                      <a:pt x="6457" y="10934"/>
                      <a:pt x="7404" y="10934"/>
                    </a:cubicBezTo>
                    <a:cubicBezTo>
                      <a:pt x="7903" y="10934"/>
                      <a:pt x="8416" y="10847"/>
                      <a:pt x="8942" y="10670"/>
                    </a:cubicBezTo>
                    <a:cubicBezTo>
                      <a:pt x="9954" y="9670"/>
                      <a:pt x="10966" y="8670"/>
                      <a:pt x="11990" y="7682"/>
                    </a:cubicBezTo>
                    <a:cubicBezTo>
                      <a:pt x="13645" y="6087"/>
                      <a:pt x="14252" y="4205"/>
                      <a:pt x="13609" y="1967"/>
                    </a:cubicBezTo>
                    <a:cubicBezTo>
                      <a:pt x="13466" y="1777"/>
                      <a:pt x="13335" y="1586"/>
                      <a:pt x="13204" y="1407"/>
                    </a:cubicBezTo>
                    <a:cubicBezTo>
                      <a:pt x="12489" y="477"/>
                      <a:pt x="11642" y="0"/>
                      <a:pt x="10778" y="0"/>
                    </a:cubicBezTo>
                    <a:close/>
                  </a:path>
                </a:pathLst>
              </a:custGeom>
              <a:gradFill>
                <a:gsLst>
                  <a:gs pos="0">
                    <a:srgbClr val="FFD966"/>
                  </a:gs>
                  <a:gs pos="100000">
                    <a:schemeClr val="accent3"/>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80" name="Google Shape;180;p27"/>
          <p:cNvGrpSpPr/>
          <p:nvPr/>
        </p:nvGrpSpPr>
        <p:grpSpPr>
          <a:xfrm>
            <a:off x="6796993" y="1467336"/>
            <a:ext cx="519269" cy="376891"/>
            <a:chOff x="5510400" y="4029975"/>
            <a:chExt cx="629875" cy="457225"/>
          </a:xfrm>
        </p:grpSpPr>
        <p:sp>
          <p:nvSpPr>
            <p:cNvPr id="181" name="Google Shape;181;p27"/>
            <p:cNvSpPr/>
            <p:nvPr/>
          </p:nvSpPr>
          <p:spPr>
            <a:xfrm>
              <a:off x="6047375" y="4203700"/>
              <a:ext cx="92900" cy="109775"/>
            </a:xfrm>
            <a:custGeom>
              <a:rect b="b" l="l" r="r" t="t"/>
              <a:pathLst>
                <a:path extrusionOk="0" h="4391" w="3716">
                  <a:moveTo>
                    <a:pt x="387" y="0"/>
                  </a:moveTo>
                  <a:cubicBezTo>
                    <a:pt x="188" y="0"/>
                    <a:pt x="0" y="157"/>
                    <a:pt x="0" y="386"/>
                  </a:cubicBezTo>
                  <a:lnTo>
                    <a:pt x="0" y="4005"/>
                  </a:lnTo>
                  <a:cubicBezTo>
                    <a:pt x="0" y="4233"/>
                    <a:pt x="188" y="4390"/>
                    <a:pt x="387" y="4390"/>
                  </a:cubicBezTo>
                  <a:cubicBezTo>
                    <a:pt x="458" y="4390"/>
                    <a:pt x="530" y="4370"/>
                    <a:pt x="596" y="4327"/>
                  </a:cubicBezTo>
                  <a:lnTo>
                    <a:pt x="3477" y="2517"/>
                  </a:lnTo>
                  <a:cubicBezTo>
                    <a:pt x="3715" y="2374"/>
                    <a:pt x="3715" y="2017"/>
                    <a:pt x="3477" y="1874"/>
                  </a:cubicBezTo>
                  <a:lnTo>
                    <a:pt x="596" y="64"/>
                  </a:lnTo>
                  <a:cubicBezTo>
                    <a:pt x="530" y="20"/>
                    <a:pt x="458" y="0"/>
                    <a:pt x="38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7"/>
            <p:cNvSpPr/>
            <p:nvPr/>
          </p:nvSpPr>
          <p:spPr>
            <a:xfrm>
              <a:off x="5510400" y="4029975"/>
              <a:ext cx="497700" cy="457225"/>
            </a:xfrm>
            <a:custGeom>
              <a:rect b="b" l="l" r="r" t="t"/>
              <a:pathLst>
                <a:path extrusionOk="0" h="18289" w="19908">
                  <a:moveTo>
                    <a:pt x="9633" y="1929"/>
                  </a:moveTo>
                  <a:cubicBezTo>
                    <a:pt x="9764" y="1941"/>
                    <a:pt x="9895" y="1953"/>
                    <a:pt x="10037" y="1965"/>
                  </a:cubicBezTo>
                  <a:cubicBezTo>
                    <a:pt x="13371" y="2334"/>
                    <a:pt x="16026" y="4953"/>
                    <a:pt x="16419" y="8299"/>
                  </a:cubicBezTo>
                  <a:lnTo>
                    <a:pt x="10037" y="8299"/>
                  </a:lnTo>
                  <a:lnTo>
                    <a:pt x="10037" y="3263"/>
                  </a:lnTo>
                  <a:lnTo>
                    <a:pt x="8502" y="4799"/>
                  </a:lnTo>
                  <a:lnTo>
                    <a:pt x="8502" y="8299"/>
                  </a:lnTo>
                  <a:lnTo>
                    <a:pt x="3263" y="8299"/>
                  </a:lnTo>
                  <a:lnTo>
                    <a:pt x="8502" y="3060"/>
                  </a:lnTo>
                  <a:lnTo>
                    <a:pt x="9633" y="1929"/>
                  </a:lnTo>
                  <a:close/>
                  <a:moveTo>
                    <a:pt x="16419" y="9990"/>
                  </a:moveTo>
                  <a:cubicBezTo>
                    <a:pt x="16229" y="11609"/>
                    <a:pt x="15502" y="13109"/>
                    <a:pt x="14348" y="14252"/>
                  </a:cubicBezTo>
                  <a:cubicBezTo>
                    <a:pt x="13193" y="15419"/>
                    <a:pt x="11669" y="16145"/>
                    <a:pt x="10037" y="16324"/>
                  </a:cubicBezTo>
                  <a:cubicBezTo>
                    <a:pt x="9895" y="16336"/>
                    <a:pt x="9764" y="16348"/>
                    <a:pt x="9633" y="16360"/>
                  </a:cubicBezTo>
                  <a:lnTo>
                    <a:pt x="8502" y="15229"/>
                  </a:lnTo>
                  <a:lnTo>
                    <a:pt x="3263" y="9990"/>
                  </a:lnTo>
                  <a:lnTo>
                    <a:pt x="8502" y="9990"/>
                  </a:lnTo>
                  <a:lnTo>
                    <a:pt x="8502" y="13502"/>
                  </a:lnTo>
                  <a:lnTo>
                    <a:pt x="10037" y="15026"/>
                  </a:lnTo>
                  <a:lnTo>
                    <a:pt x="10037" y="9990"/>
                  </a:lnTo>
                  <a:close/>
                  <a:moveTo>
                    <a:pt x="9240" y="0"/>
                  </a:moveTo>
                  <a:cubicBezTo>
                    <a:pt x="8990" y="0"/>
                    <a:pt x="8740" y="108"/>
                    <a:pt x="8561" y="286"/>
                  </a:cubicBezTo>
                  <a:lnTo>
                    <a:pt x="381" y="8466"/>
                  </a:lnTo>
                  <a:cubicBezTo>
                    <a:pt x="0" y="8847"/>
                    <a:pt x="0" y="9454"/>
                    <a:pt x="381" y="9823"/>
                  </a:cubicBezTo>
                  <a:lnTo>
                    <a:pt x="8561" y="18015"/>
                  </a:lnTo>
                  <a:cubicBezTo>
                    <a:pt x="8752" y="18193"/>
                    <a:pt x="8990" y="18288"/>
                    <a:pt x="9240" y="18288"/>
                  </a:cubicBezTo>
                  <a:cubicBezTo>
                    <a:pt x="13967" y="18288"/>
                    <a:pt x="17907" y="14693"/>
                    <a:pt x="18348" y="9990"/>
                  </a:cubicBezTo>
                  <a:lnTo>
                    <a:pt x="19908" y="9990"/>
                  </a:lnTo>
                  <a:lnTo>
                    <a:pt x="19908" y="8299"/>
                  </a:lnTo>
                  <a:lnTo>
                    <a:pt x="18348" y="8299"/>
                  </a:lnTo>
                  <a:cubicBezTo>
                    <a:pt x="18146" y="6168"/>
                    <a:pt x="17217" y="4191"/>
                    <a:pt x="15705" y="2679"/>
                  </a:cubicBezTo>
                  <a:cubicBezTo>
                    <a:pt x="13990" y="965"/>
                    <a:pt x="11669" y="0"/>
                    <a:pt x="924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3" name="Google Shape;183;p27"/>
          <p:cNvGrpSpPr/>
          <p:nvPr/>
        </p:nvGrpSpPr>
        <p:grpSpPr>
          <a:xfrm>
            <a:off x="6947477" y="1416162"/>
            <a:ext cx="443445" cy="479227"/>
            <a:chOff x="2439100" y="1096700"/>
            <a:chExt cx="537900" cy="581375"/>
          </a:xfrm>
        </p:grpSpPr>
        <p:sp>
          <p:nvSpPr>
            <p:cNvPr id="184" name="Google Shape;184;p27"/>
            <p:cNvSpPr/>
            <p:nvPr/>
          </p:nvSpPr>
          <p:spPr>
            <a:xfrm>
              <a:off x="2446550" y="1096700"/>
              <a:ext cx="293200" cy="347975"/>
            </a:xfrm>
            <a:custGeom>
              <a:rect b="b" l="l" r="r" t="t"/>
              <a:pathLst>
                <a:path extrusionOk="0" h="13919" w="11728">
                  <a:moveTo>
                    <a:pt x="11490" y="0"/>
                  </a:moveTo>
                  <a:cubicBezTo>
                    <a:pt x="4453" y="179"/>
                    <a:pt x="0" y="7632"/>
                    <a:pt x="3179" y="13919"/>
                  </a:cubicBezTo>
                  <a:lnTo>
                    <a:pt x="11728" y="13919"/>
                  </a:lnTo>
                  <a:lnTo>
                    <a:pt x="11728" y="238"/>
                  </a:lnTo>
                  <a:cubicBezTo>
                    <a:pt x="11728" y="107"/>
                    <a:pt x="11621" y="0"/>
                    <a:pt x="1149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7"/>
            <p:cNvSpPr/>
            <p:nvPr/>
          </p:nvSpPr>
          <p:spPr>
            <a:xfrm>
              <a:off x="2771575" y="1178675"/>
              <a:ext cx="161050" cy="266000"/>
            </a:xfrm>
            <a:custGeom>
              <a:rect b="b" l="l" r="r" t="t"/>
              <a:pathLst>
                <a:path extrusionOk="0" h="10640" w="6442">
                  <a:moveTo>
                    <a:pt x="241" y="0"/>
                  </a:moveTo>
                  <a:cubicBezTo>
                    <a:pt x="121" y="0"/>
                    <a:pt x="1" y="88"/>
                    <a:pt x="1" y="234"/>
                  </a:cubicBezTo>
                  <a:lnTo>
                    <a:pt x="1" y="10640"/>
                  </a:lnTo>
                  <a:lnTo>
                    <a:pt x="6442" y="10640"/>
                  </a:lnTo>
                  <a:lnTo>
                    <a:pt x="441" y="115"/>
                  </a:lnTo>
                  <a:cubicBezTo>
                    <a:pt x="395" y="36"/>
                    <a:pt x="318" y="0"/>
                    <a:pt x="24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27"/>
            <p:cNvSpPr/>
            <p:nvPr/>
          </p:nvSpPr>
          <p:spPr>
            <a:xfrm>
              <a:off x="2439100" y="1474725"/>
              <a:ext cx="537900" cy="203350"/>
            </a:xfrm>
            <a:custGeom>
              <a:rect b="b" l="l" r="r" t="t"/>
              <a:pathLst>
                <a:path extrusionOk="0" h="8134" w="21516">
                  <a:moveTo>
                    <a:pt x="322" y="0"/>
                  </a:moveTo>
                  <a:cubicBezTo>
                    <a:pt x="96" y="0"/>
                    <a:pt x="0" y="286"/>
                    <a:pt x="179" y="429"/>
                  </a:cubicBezTo>
                  <a:lnTo>
                    <a:pt x="5501" y="4763"/>
                  </a:lnTo>
                  <a:cubicBezTo>
                    <a:pt x="5494" y="4757"/>
                    <a:pt x="5480" y="4754"/>
                    <a:pt x="5463" y="4754"/>
                  </a:cubicBezTo>
                  <a:cubicBezTo>
                    <a:pt x="5338" y="4754"/>
                    <a:pt x="4992" y="4883"/>
                    <a:pt x="4930" y="4894"/>
                  </a:cubicBezTo>
                  <a:cubicBezTo>
                    <a:pt x="3799" y="5191"/>
                    <a:pt x="2763" y="5763"/>
                    <a:pt x="1929" y="6560"/>
                  </a:cubicBezTo>
                  <a:cubicBezTo>
                    <a:pt x="1834" y="6644"/>
                    <a:pt x="1763" y="6715"/>
                    <a:pt x="1703" y="6787"/>
                  </a:cubicBezTo>
                  <a:cubicBezTo>
                    <a:pt x="1672" y="6818"/>
                    <a:pt x="1695" y="6886"/>
                    <a:pt x="1734" y="6886"/>
                  </a:cubicBezTo>
                  <a:cubicBezTo>
                    <a:pt x="1739" y="6886"/>
                    <a:pt x="1745" y="6885"/>
                    <a:pt x="1751" y="6882"/>
                  </a:cubicBezTo>
                  <a:lnTo>
                    <a:pt x="2013" y="6787"/>
                  </a:lnTo>
                  <a:cubicBezTo>
                    <a:pt x="3139" y="6377"/>
                    <a:pt x="4305" y="6216"/>
                    <a:pt x="5481" y="6216"/>
                  </a:cubicBezTo>
                  <a:cubicBezTo>
                    <a:pt x="7450" y="6216"/>
                    <a:pt x="9445" y="6668"/>
                    <a:pt x="11323" y="7168"/>
                  </a:cubicBezTo>
                  <a:cubicBezTo>
                    <a:pt x="13050" y="7632"/>
                    <a:pt x="14800" y="8084"/>
                    <a:pt x="16598" y="8132"/>
                  </a:cubicBezTo>
                  <a:cubicBezTo>
                    <a:pt x="16651" y="8133"/>
                    <a:pt x="16704" y="8133"/>
                    <a:pt x="16757" y="8133"/>
                  </a:cubicBezTo>
                  <a:cubicBezTo>
                    <a:pt x="18207" y="8133"/>
                    <a:pt x="19692" y="7818"/>
                    <a:pt x="20944" y="7049"/>
                  </a:cubicBezTo>
                  <a:cubicBezTo>
                    <a:pt x="20979" y="7025"/>
                    <a:pt x="20967" y="6941"/>
                    <a:pt x="20920" y="6941"/>
                  </a:cubicBezTo>
                  <a:cubicBezTo>
                    <a:pt x="20848" y="6941"/>
                    <a:pt x="20753" y="6953"/>
                    <a:pt x="20646" y="6965"/>
                  </a:cubicBezTo>
                  <a:cubicBezTo>
                    <a:pt x="20293" y="7002"/>
                    <a:pt x="19940" y="7019"/>
                    <a:pt x="19588" y="7019"/>
                  </a:cubicBezTo>
                  <a:cubicBezTo>
                    <a:pt x="17761" y="7019"/>
                    <a:pt x="15941" y="6564"/>
                    <a:pt x="14205" y="6025"/>
                  </a:cubicBezTo>
                  <a:cubicBezTo>
                    <a:pt x="12453" y="5481"/>
                    <a:pt x="10332" y="4558"/>
                    <a:pt x="8417" y="4558"/>
                  </a:cubicBezTo>
                  <a:cubicBezTo>
                    <a:pt x="8237" y="4558"/>
                    <a:pt x="8058" y="4567"/>
                    <a:pt x="7882" y="4584"/>
                  </a:cubicBezTo>
                  <a:cubicBezTo>
                    <a:pt x="8265" y="4545"/>
                    <a:pt x="8646" y="4528"/>
                    <a:pt x="9025" y="4528"/>
                  </a:cubicBezTo>
                  <a:cubicBezTo>
                    <a:pt x="10393" y="4528"/>
                    <a:pt x="11743" y="4748"/>
                    <a:pt x="13085" y="4953"/>
                  </a:cubicBezTo>
                  <a:cubicBezTo>
                    <a:pt x="14368" y="5149"/>
                    <a:pt x="15650" y="5335"/>
                    <a:pt x="16954" y="5335"/>
                  </a:cubicBezTo>
                  <a:cubicBezTo>
                    <a:pt x="16994" y="5335"/>
                    <a:pt x="17034" y="5334"/>
                    <a:pt x="17074" y="5334"/>
                  </a:cubicBezTo>
                  <a:cubicBezTo>
                    <a:pt x="17919" y="5334"/>
                    <a:pt x="18765" y="5203"/>
                    <a:pt x="19574" y="4953"/>
                  </a:cubicBezTo>
                  <a:lnTo>
                    <a:pt x="21456" y="334"/>
                  </a:lnTo>
                  <a:cubicBezTo>
                    <a:pt x="21515" y="167"/>
                    <a:pt x="21396" y="0"/>
                    <a:pt x="2122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87" name="Google Shape;187;p27"/>
          <p:cNvCxnSpPr>
            <a:stCxn id="170" idx="0"/>
          </p:cNvCxnSpPr>
          <p:nvPr/>
        </p:nvCxnSpPr>
        <p:spPr>
          <a:xfrm rot="10800000">
            <a:off x="2105338" y="1952700"/>
            <a:ext cx="0" cy="727200"/>
          </a:xfrm>
          <a:prstGeom prst="straightConnector1">
            <a:avLst/>
          </a:prstGeom>
          <a:noFill/>
          <a:ln cap="flat" cmpd="sng" w="19050">
            <a:solidFill>
              <a:schemeClr val="accent1"/>
            </a:solidFill>
            <a:prstDash val="dash"/>
            <a:round/>
            <a:headEnd len="sm" w="sm" type="none"/>
            <a:tailEnd len="sm" w="sm" type="none"/>
          </a:ln>
        </p:spPr>
      </p:cxnSp>
      <p:grpSp>
        <p:nvGrpSpPr>
          <p:cNvPr id="188" name="Google Shape;188;p27"/>
          <p:cNvGrpSpPr/>
          <p:nvPr/>
        </p:nvGrpSpPr>
        <p:grpSpPr>
          <a:xfrm>
            <a:off x="6229819" y="1141694"/>
            <a:ext cx="1617723" cy="3382906"/>
            <a:chOff x="6229844" y="1141694"/>
            <a:chExt cx="1617723" cy="3382906"/>
          </a:xfrm>
        </p:grpSpPr>
        <p:grpSp>
          <p:nvGrpSpPr>
            <p:cNvPr id="189" name="Google Shape;189;p27"/>
            <p:cNvGrpSpPr/>
            <p:nvPr/>
          </p:nvGrpSpPr>
          <p:grpSpPr>
            <a:xfrm>
              <a:off x="6308352" y="1141694"/>
              <a:ext cx="1460486" cy="1348182"/>
              <a:chOff x="2403850" y="1724800"/>
              <a:chExt cx="2829850" cy="2612250"/>
            </a:xfrm>
          </p:grpSpPr>
          <p:sp>
            <p:nvSpPr>
              <p:cNvPr id="190" name="Google Shape;190;p27"/>
              <p:cNvSpPr/>
              <p:nvPr/>
            </p:nvSpPr>
            <p:spPr>
              <a:xfrm>
                <a:off x="5167600" y="2854050"/>
                <a:ext cx="19075" cy="29800"/>
              </a:xfrm>
              <a:custGeom>
                <a:rect b="b" l="l" r="r" t="t"/>
                <a:pathLst>
                  <a:path extrusionOk="0" h="1192" w="763">
                    <a:moveTo>
                      <a:pt x="0" y="1"/>
                    </a:moveTo>
                    <a:lnTo>
                      <a:pt x="453" y="1191"/>
                    </a:lnTo>
                    <a:cubicBezTo>
                      <a:pt x="358" y="774"/>
                      <a:pt x="762" y="167"/>
                      <a:pt x="0" y="1"/>
                    </a:cubicBezTo>
                    <a:close/>
                  </a:path>
                </a:pathLst>
              </a:custGeom>
              <a:gradFill>
                <a:gsLst>
                  <a:gs pos="0">
                    <a:srgbClr val="C0CE71"/>
                  </a:gs>
                  <a:gs pos="100000">
                    <a:schemeClr val="accent4"/>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7"/>
              <p:cNvSpPr/>
              <p:nvPr/>
            </p:nvSpPr>
            <p:spPr>
              <a:xfrm>
                <a:off x="2403850" y="1724800"/>
                <a:ext cx="2829850" cy="2260925"/>
              </a:xfrm>
              <a:custGeom>
                <a:rect b="b" l="l" r="r" t="t"/>
                <a:pathLst>
                  <a:path extrusionOk="0" h="90437" w="113194">
                    <a:moveTo>
                      <a:pt x="53778" y="0"/>
                    </a:moveTo>
                    <a:cubicBezTo>
                      <a:pt x="52431" y="0"/>
                      <a:pt x="51257" y="759"/>
                      <a:pt x="50269" y="2284"/>
                    </a:cubicBezTo>
                    <a:cubicBezTo>
                      <a:pt x="48721" y="4678"/>
                      <a:pt x="47221" y="7106"/>
                      <a:pt x="45697" y="9511"/>
                    </a:cubicBezTo>
                    <a:cubicBezTo>
                      <a:pt x="45185" y="10333"/>
                      <a:pt x="44697" y="11190"/>
                      <a:pt x="44149" y="11988"/>
                    </a:cubicBezTo>
                    <a:cubicBezTo>
                      <a:pt x="43809" y="12479"/>
                      <a:pt x="43439" y="12720"/>
                      <a:pt x="43059" y="12720"/>
                    </a:cubicBezTo>
                    <a:cubicBezTo>
                      <a:pt x="42694" y="12720"/>
                      <a:pt x="42321" y="12497"/>
                      <a:pt x="41959" y="12059"/>
                    </a:cubicBezTo>
                    <a:cubicBezTo>
                      <a:pt x="41697" y="11726"/>
                      <a:pt x="41435" y="11393"/>
                      <a:pt x="41173" y="11047"/>
                    </a:cubicBezTo>
                    <a:cubicBezTo>
                      <a:pt x="40625" y="9821"/>
                      <a:pt x="39613" y="9202"/>
                      <a:pt x="38339" y="8928"/>
                    </a:cubicBezTo>
                    <a:cubicBezTo>
                      <a:pt x="37881" y="8938"/>
                      <a:pt x="37423" y="8981"/>
                      <a:pt x="36972" y="8981"/>
                    </a:cubicBezTo>
                    <a:cubicBezTo>
                      <a:pt x="36884" y="8981"/>
                      <a:pt x="36796" y="8980"/>
                      <a:pt x="36708" y="8976"/>
                    </a:cubicBezTo>
                    <a:cubicBezTo>
                      <a:pt x="36638" y="8972"/>
                      <a:pt x="36569" y="8970"/>
                      <a:pt x="36500" y="8970"/>
                    </a:cubicBezTo>
                    <a:cubicBezTo>
                      <a:pt x="35427" y="8970"/>
                      <a:pt x="34539" y="9405"/>
                      <a:pt x="33767" y="10166"/>
                    </a:cubicBezTo>
                    <a:cubicBezTo>
                      <a:pt x="30552" y="13298"/>
                      <a:pt x="27314" y="16417"/>
                      <a:pt x="24147" y="19596"/>
                    </a:cubicBezTo>
                    <a:cubicBezTo>
                      <a:pt x="23575" y="20168"/>
                      <a:pt x="23194" y="21001"/>
                      <a:pt x="22932" y="21787"/>
                    </a:cubicBezTo>
                    <a:cubicBezTo>
                      <a:pt x="22551" y="22965"/>
                      <a:pt x="22266" y="24192"/>
                      <a:pt x="22099" y="25418"/>
                    </a:cubicBezTo>
                    <a:cubicBezTo>
                      <a:pt x="21825" y="27502"/>
                      <a:pt x="21099" y="29228"/>
                      <a:pt x="19051" y="30121"/>
                    </a:cubicBezTo>
                    <a:lnTo>
                      <a:pt x="18598" y="30359"/>
                    </a:lnTo>
                    <a:cubicBezTo>
                      <a:pt x="18289" y="30514"/>
                      <a:pt x="17967" y="30657"/>
                      <a:pt x="17670" y="30835"/>
                    </a:cubicBezTo>
                    <a:cubicBezTo>
                      <a:pt x="14598" y="32621"/>
                      <a:pt x="11538" y="34407"/>
                      <a:pt x="8478" y="36193"/>
                    </a:cubicBezTo>
                    <a:cubicBezTo>
                      <a:pt x="6930" y="37134"/>
                      <a:pt x="5406" y="38098"/>
                      <a:pt x="3835" y="38967"/>
                    </a:cubicBezTo>
                    <a:cubicBezTo>
                      <a:pt x="2727" y="39598"/>
                      <a:pt x="2156" y="40444"/>
                      <a:pt x="1954" y="41730"/>
                    </a:cubicBezTo>
                    <a:cubicBezTo>
                      <a:pt x="1453" y="44861"/>
                      <a:pt x="834" y="47957"/>
                      <a:pt x="251" y="51064"/>
                    </a:cubicBezTo>
                    <a:cubicBezTo>
                      <a:pt x="251" y="52017"/>
                      <a:pt x="1" y="53029"/>
                      <a:pt x="751" y="53838"/>
                    </a:cubicBezTo>
                    <a:cubicBezTo>
                      <a:pt x="1834" y="55005"/>
                      <a:pt x="2930" y="56160"/>
                      <a:pt x="4013" y="57315"/>
                    </a:cubicBezTo>
                    <a:cubicBezTo>
                      <a:pt x="4251" y="57613"/>
                      <a:pt x="4478" y="57934"/>
                      <a:pt x="4740" y="58232"/>
                    </a:cubicBezTo>
                    <a:cubicBezTo>
                      <a:pt x="6073" y="59756"/>
                      <a:pt x="7407" y="61280"/>
                      <a:pt x="8752" y="62792"/>
                    </a:cubicBezTo>
                    <a:lnTo>
                      <a:pt x="10836" y="64923"/>
                    </a:lnTo>
                    <a:lnTo>
                      <a:pt x="11300" y="66816"/>
                    </a:lnTo>
                    <a:cubicBezTo>
                      <a:pt x="10978" y="68495"/>
                      <a:pt x="10621" y="70186"/>
                      <a:pt x="10347" y="71876"/>
                    </a:cubicBezTo>
                    <a:cubicBezTo>
                      <a:pt x="10050" y="73698"/>
                      <a:pt x="10657" y="75091"/>
                      <a:pt x="12348" y="75972"/>
                    </a:cubicBezTo>
                    <a:cubicBezTo>
                      <a:pt x="13026" y="76329"/>
                      <a:pt x="13669" y="76794"/>
                      <a:pt x="14336" y="77198"/>
                    </a:cubicBezTo>
                    <a:lnTo>
                      <a:pt x="15741" y="77877"/>
                    </a:lnTo>
                    <a:cubicBezTo>
                      <a:pt x="16831" y="78686"/>
                      <a:pt x="17815" y="79092"/>
                      <a:pt x="18716" y="79092"/>
                    </a:cubicBezTo>
                    <a:cubicBezTo>
                      <a:pt x="19951" y="79092"/>
                      <a:pt x="21031" y="78329"/>
                      <a:pt x="22016" y="76794"/>
                    </a:cubicBezTo>
                    <a:cubicBezTo>
                      <a:pt x="22742" y="75686"/>
                      <a:pt x="23468" y="74579"/>
                      <a:pt x="24159" y="73436"/>
                    </a:cubicBezTo>
                    <a:cubicBezTo>
                      <a:pt x="24460" y="72946"/>
                      <a:pt x="24792" y="72724"/>
                      <a:pt x="25283" y="72724"/>
                    </a:cubicBezTo>
                    <a:cubicBezTo>
                      <a:pt x="25413" y="72724"/>
                      <a:pt x="25553" y="72739"/>
                      <a:pt x="25706" y="72769"/>
                    </a:cubicBezTo>
                    <a:cubicBezTo>
                      <a:pt x="27242" y="73067"/>
                      <a:pt x="28790" y="73234"/>
                      <a:pt x="30338" y="73448"/>
                    </a:cubicBezTo>
                    <a:lnTo>
                      <a:pt x="31969" y="73853"/>
                    </a:lnTo>
                    <a:cubicBezTo>
                      <a:pt x="31987" y="73853"/>
                      <a:pt x="32004" y="73853"/>
                      <a:pt x="32022" y="73853"/>
                    </a:cubicBezTo>
                    <a:cubicBezTo>
                      <a:pt x="33452" y="73853"/>
                      <a:pt x="34694" y="73374"/>
                      <a:pt x="35505" y="72186"/>
                    </a:cubicBezTo>
                    <a:cubicBezTo>
                      <a:pt x="35970" y="71507"/>
                      <a:pt x="36255" y="70686"/>
                      <a:pt x="36470" y="69900"/>
                    </a:cubicBezTo>
                    <a:cubicBezTo>
                      <a:pt x="36636" y="69281"/>
                      <a:pt x="36875" y="68912"/>
                      <a:pt x="37506" y="68650"/>
                    </a:cubicBezTo>
                    <a:cubicBezTo>
                      <a:pt x="40839" y="67269"/>
                      <a:pt x="44137" y="65840"/>
                      <a:pt x="47447" y="64423"/>
                    </a:cubicBezTo>
                    <a:cubicBezTo>
                      <a:pt x="48221" y="64090"/>
                      <a:pt x="49007" y="63792"/>
                      <a:pt x="49745" y="63411"/>
                    </a:cubicBezTo>
                    <a:cubicBezTo>
                      <a:pt x="49996" y="63277"/>
                      <a:pt x="50220" y="63212"/>
                      <a:pt x="50424" y="63212"/>
                    </a:cubicBezTo>
                    <a:cubicBezTo>
                      <a:pt x="50784" y="63212"/>
                      <a:pt x="51084" y="63413"/>
                      <a:pt x="51364" y="63792"/>
                    </a:cubicBezTo>
                    <a:cubicBezTo>
                      <a:pt x="51710" y="64256"/>
                      <a:pt x="52079" y="64709"/>
                      <a:pt x="52436" y="65173"/>
                    </a:cubicBezTo>
                    <a:cubicBezTo>
                      <a:pt x="53508" y="66352"/>
                      <a:pt x="54579" y="67542"/>
                      <a:pt x="55651" y="68721"/>
                    </a:cubicBezTo>
                    <a:cubicBezTo>
                      <a:pt x="56651" y="69912"/>
                      <a:pt x="57580" y="71186"/>
                      <a:pt x="58675" y="72293"/>
                    </a:cubicBezTo>
                    <a:cubicBezTo>
                      <a:pt x="59582" y="73234"/>
                      <a:pt x="60784" y="73595"/>
                      <a:pt x="62073" y="73595"/>
                    </a:cubicBezTo>
                    <a:cubicBezTo>
                      <a:pt x="62154" y="73595"/>
                      <a:pt x="62236" y="73594"/>
                      <a:pt x="62318" y="73591"/>
                    </a:cubicBezTo>
                    <a:cubicBezTo>
                      <a:pt x="62830" y="73412"/>
                      <a:pt x="63330" y="73210"/>
                      <a:pt x="63806" y="72984"/>
                    </a:cubicBezTo>
                    <a:cubicBezTo>
                      <a:pt x="64659" y="72538"/>
                      <a:pt x="65120" y="72294"/>
                      <a:pt x="65497" y="72294"/>
                    </a:cubicBezTo>
                    <a:cubicBezTo>
                      <a:pt x="65947" y="72294"/>
                      <a:pt x="66277" y="72642"/>
                      <a:pt x="67009" y="73412"/>
                    </a:cubicBezTo>
                    <a:lnTo>
                      <a:pt x="66997" y="73412"/>
                    </a:lnTo>
                    <a:lnTo>
                      <a:pt x="67497" y="74091"/>
                    </a:lnTo>
                    <a:lnTo>
                      <a:pt x="67497" y="74103"/>
                    </a:lnTo>
                    <a:lnTo>
                      <a:pt x="67712" y="74353"/>
                    </a:lnTo>
                    <a:lnTo>
                      <a:pt x="67700" y="74341"/>
                    </a:lnTo>
                    <a:lnTo>
                      <a:pt x="67700" y="74341"/>
                    </a:lnTo>
                    <a:cubicBezTo>
                      <a:pt x="67783" y="74448"/>
                      <a:pt x="67855" y="74543"/>
                      <a:pt x="67926" y="74650"/>
                    </a:cubicBezTo>
                    <a:cubicBezTo>
                      <a:pt x="68069" y="74877"/>
                      <a:pt x="68188" y="75127"/>
                      <a:pt x="68355" y="75341"/>
                    </a:cubicBezTo>
                    <a:cubicBezTo>
                      <a:pt x="69950" y="77496"/>
                      <a:pt x="71546" y="79651"/>
                      <a:pt x="73153" y="81794"/>
                    </a:cubicBezTo>
                    <a:cubicBezTo>
                      <a:pt x="74117" y="83009"/>
                      <a:pt x="75165" y="84163"/>
                      <a:pt x="76046" y="85426"/>
                    </a:cubicBezTo>
                    <a:cubicBezTo>
                      <a:pt x="77070" y="86890"/>
                      <a:pt x="78511" y="87485"/>
                      <a:pt x="80178" y="87747"/>
                    </a:cubicBezTo>
                    <a:lnTo>
                      <a:pt x="84190" y="89105"/>
                    </a:lnTo>
                    <a:lnTo>
                      <a:pt x="84666" y="89212"/>
                    </a:lnTo>
                    <a:lnTo>
                      <a:pt x="84988" y="89355"/>
                    </a:lnTo>
                    <a:cubicBezTo>
                      <a:pt x="85928" y="89605"/>
                      <a:pt x="86881" y="89783"/>
                      <a:pt x="87798" y="90105"/>
                    </a:cubicBezTo>
                    <a:cubicBezTo>
                      <a:pt x="88433" y="90320"/>
                      <a:pt x="89059" y="90437"/>
                      <a:pt x="89683" y="90437"/>
                    </a:cubicBezTo>
                    <a:cubicBezTo>
                      <a:pt x="90300" y="90437"/>
                      <a:pt x="90915" y="90323"/>
                      <a:pt x="91536" y="90081"/>
                    </a:cubicBezTo>
                    <a:cubicBezTo>
                      <a:pt x="92417" y="89736"/>
                      <a:pt x="93346" y="89486"/>
                      <a:pt x="94227" y="89152"/>
                    </a:cubicBezTo>
                    <a:cubicBezTo>
                      <a:pt x="96311" y="88354"/>
                      <a:pt x="98632" y="88093"/>
                      <a:pt x="100394" y="86545"/>
                    </a:cubicBezTo>
                    <a:lnTo>
                      <a:pt x="100394" y="86557"/>
                    </a:lnTo>
                    <a:lnTo>
                      <a:pt x="100633" y="86259"/>
                    </a:lnTo>
                    <a:cubicBezTo>
                      <a:pt x="102680" y="82306"/>
                      <a:pt x="104740" y="78365"/>
                      <a:pt x="106764" y="74400"/>
                    </a:cubicBezTo>
                    <a:cubicBezTo>
                      <a:pt x="107693" y="72603"/>
                      <a:pt x="108562" y="70769"/>
                      <a:pt x="109455" y="68947"/>
                    </a:cubicBezTo>
                    <a:lnTo>
                      <a:pt x="110277" y="67721"/>
                    </a:lnTo>
                    <a:lnTo>
                      <a:pt x="110777" y="66816"/>
                    </a:lnTo>
                    <a:lnTo>
                      <a:pt x="111003" y="66352"/>
                    </a:lnTo>
                    <a:lnTo>
                      <a:pt x="111253" y="65876"/>
                    </a:lnTo>
                    <a:cubicBezTo>
                      <a:pt x="111312" y="65780"/>
                      <a:pt x="111384" y="65673"/>
                      <a:pt x="111443" y="65578"/>
                    </a:cubicBezTo>
                    <a:cubicBezTo>
                      <a:pt x="111539" y="65352"/>
                      <a:pt x="111634" y="65137"/>
                      <a:pt x="111729" y="64923"/>
                    </a:cubicBezTo>
                    <a:cubicBezTo>
                      <a:pt x="111789" y="64828"/>
                      <a:pt x="111848" y="64721"/>
                      <a:pt x="111920" y="64625"/>
                    </a:cubicBezTo>
                    <a:cubicBezTo>
                      <a:pt x="112336" y="63697"/>
                      <a:pt x="112753" y="62768"/>
                      <a:pt x="113170" y="61851"/>
                    </a:cubicBezTo>
                    <a:cubicBezTo>
                      <a:pt x="113182" y="61315"/>
                      <a:pt x="113194" y="60780"/>
                      <a:pt x="113194" y="60244"/>
                    </a:cubicBezTo>
                    <a:cubicBezTo>
                      <a:pt x="113170" y="59744"/>
                      <a:pt x="113134" y="59232"/>
                      <a:pt x="113086" y="58708"/>
                    </a:cubicBezTo>
                    <a:lnTo>
                      <a:pt x="112908" y="58351"/>
                    </a:lnTo>
                    <a:cubicBezTo>
                      <a:pt x="112896" y="58136"/>
                      <a:pt x="112872" y="57922"/>
                      <a:pt x="112860" y="57708"/>
                    </a:cubicBezTo>
                    <a:cubicBezTo>
                      <a:pt x="112801" y="57529"/>
                      <a:pt x="112753" y="57363"/>
                      <a:pt x="112694" y="57184"/>
                    </a:cubicBezTo>
                    <a:cubicBezTo>
                      <a:pt x="112539" y="56839"/>
                      <a:pt x="112324" y="56505"/>
                      <a:pt x="112277" y="56136"/>
                    </a:cubicBezTo>
                    <a:cubicBezTo>
                      <a:pt x="112158" y="55196"/>
                      <a:pt x="112146" y="54231"/>
                      <a:pt x="112015" y="53291"/>
                    </a:cubicBezTo>
                    <a:cubicBezTo>
                      <a:pt x="111705" y="50969"/>
                      <a:pt x="111348" y="48671"/>
                      <a:pt x="111003" y="46361"/>
                    </a:cubicBezTo>
                    <a:lnTo>
                      <a:pt x="110550" y="45171"/>
                    </a:lnTo>
                    <a:cubicBezTo>
                      <a:pt x="110455" y="45016"/>
                      <a:pt x="110360" y="44873"/>
                      <a:pt x="110265" y="44718"/>
                    </a:cubicBezTo>
                    <a:lnTo>
                      <a:pt x="110062" y="44492"/>
                    </a:lnTo>
                    <a:lnTo>
                      <a:pt x="106776" y="40741"/>
                    </a:lnTo>
                    <a:lnTo>
                      <a:pt x="106550" y="40468"/>
                    </a:lnTo>
                    <a:lnTo>
                      <a:pt x="106324" y="40218"/>
                    </a:lnTo>
                    <a:cubicBezTo>
                      <a:pt x="105728" y="39456"/>
                      <a:pt x="105145" y="38670"/>
                      <a:pt x="104538" y="37920"/>
                    </a:cubicBezTo>
                    <a:cubicBezTo>
                      <a:pt x="103145" y="36181"/>
                      <a:pt x="101752" y="34455"/>
                      <a:pt x="100359" y="32729"/>
                    </a:cubicBezTo>
                    <a:cubicBezTo>
                      <a:pt x="98525" y="30514"/>
                      <a:pt x="96692" y="28288"/>
                      <a:pt x="94858" y="26061"/>
                    </a:cubicBezTo>
                    <a:cubicBezTo>
                      <a:pt x="94703" y="25871"/>
                      <a:pt x="94608" y="25656"/>
                      <a:pt x="94584" y="25418"/>
                    </a:cubicBezTo>
                    <a:cubicBezTo>
                      <a:pt x="94251" y="22763"/>
                      <a:pt x="93941" y="20096"/>
                      <a:pt x="93620" y="17429"/>
                    </a:cubicBezTo>
                    <a:cubicBezTo>
                      <a:pt x="93524" y="16739"/>
                      <a:pt x="93441" y="16048"/>
                      <a:pt x="93334" y="15369"/>
                    </a:cubicBezTo>
                    <a:cubicBezTo>
                      <a:pt x="93155" y="14286"/>
                      <a:pt x="93132" y="13119"/>
                      <a:pt x="91989" y="12476"/>
                    </a:cubicBezTo>
                    <a:lnTo>
                      <a:pt x="90322" y="11774"/>
                    </a:lnTo>
                    <a:lnTo>
                      <a:pt x="88893" y="11274"/>
                    </a:lnTo>
                    <a:lnTo>
                      <a:pt x="88798" y="11285"/>
                    </a:lnTo>
                    <a:cubicBezTo>
                      <a:pt x="88000" y="10500"/>
                      <a:pt x="87869" y="9464"/>
                      <a:pt x="87702" y="8416"/>
                    </a:cubicBezTo>
                    <a:cubicBezTo>
                      <a:pt x="87417" y="6618"/>
                      <a:pt x="87524" y="4725"/>
                      <a:pt x="86547" y="3082"/>
                    </a:cubicBezTo>
                    <a:cubicBezTo>
                      <a:pt x="85782" y="2436"/>
                      <a:pt x="84968" y="1956"/>
                      <a:pt x="84082" y="1956"/>
                    </a:cubicBezTo>
                    <a:cubicBezTo>
                      <a:pt x="83644" y="1956"/>
                      <a:pt x="83189" y="2073"/>
                      <a:pt x="82714" y="2344"/>
                    </a:cubicBezTo>
                    <a:cubicBezTo>
                      <a:pt x="81356" y="3118"/>
                      <a:pt x="80666" y="4308"/>
                      <a:pt x="80642" y="5904"/>
                    </a:cubicBezTo>
                    <a:cubicBezTo>
                      <a:pt x="80594" y="8940"/>
                      <a:pt x="80475" y="11976"/>
                      <a:pt x="80440" y="15012"/>
                    </a:cubicBezTo>
                    <a:cubicBezTo>
                      <a:pt x="80404" y="18048"/>
                      <a:pt x="80428" y="18036"/>
                      <a:pt x="77773" y="19477"/>
                    </a:cubicBezTo>
                    <a:cubicBezTo>
                      <a:pt x="77381" y="19693"/>
                      <a:pt x="77007" y="19806"/>
                      <a:pt x="76635" y="19806"/>
                    </a:cubicBezTo>
                    <a:cubicBezTo>
                      <a:pt x="76248" y="19806"/>
                      <a:pt x="75863" y="19684"/>
                      <a:pt x="75463" y="19429"/>
                    </a:cubicBezTo>
                    <a:cubicBezTo>
                      <a:pt x="74486" y="18810"/>
                      <a:pt x="73451" y="18263"/>
                      <a:pt x="72439" y="17691"/>
                    </a:cubicBezTo>
                    <a:cubicBezTo>
                      <a:pt x="72379" y="17667"/>
                      <a:pt x="72308" y="17655"/>
                      <a:pt x="72236" y="17643"/>
                    </a:cubicBezTo>
                    <a:lnTo>
                      <a:pt x="70129" y="16203"/>
                    </a:lnTo>
                    <a:lnTo>
                      <a:pt x="70129" y="16227"/>
                    </a:lnTo>
                    <a:lnTo>
                      <a:pt x="68236" y="15012"/>
                    </a:lnTo>
                    <a:lnTo>
                      <a:pt x="67545" y="14357"/>
                    </a:lnTo>
                    <a:lnTo>
                      <a:pt x="68224" y="12738"/>
                    </a:lnTo>
                    <a:lnTo>
                      <a:pt x="68450" y="12500"/>
                    </a:lnTo>
                    <a:lnTo>
                      <a:pt x="71069" y="9690"/>
                    </a:lnTo>
                    <a:lnTo>
                      <a:pt x="71510" y="9214"/>
                    </a:lnTo>
                    <a:lnTo>
                      <a:pt x="73391" y="6844"/>
                    </a:lnTo>
                    <a:cubicBezTo>
                      <a:pt x="74034" y="5285"/>
                      <a:pt x="73629" y="3904"/>
                      <a:pt x="72677" y="2618"/>
                    </a:cubicBezTo>
                    <a:cubicBezTo>
                      <a:pt x="71843" y="2225"/>
                      <a:pt x="71034" y="1570"/>
                      <a:pt x="70188" y="1499"/>
                    </a:cubicBezTo>
                    <a:cubicBezTo>
                      <a:pt x="69658" y="1451"/>
                      <a:pt x="69124" y="1434"/>
                      <a:pt x="68589" y="1434"/>
                    </a:cubicBezTo>
                    <a:cubicBezTo>
                      <a:pt x="67382" y="1434"/>
                      <a:pt x="66166" y="1521"/>
                      <a:pt x="64961" y="1546"/>
                    </a:cubicBezTo>
                    <a:lnTo>
                      <a:pt x="57853" y="1689"/>
                    </a:lnTo>
                    <a:lnTo>
                      <a:pt x="57389" y="1356"/>
                    </a:lnTo>
                    <a:cubicBezTo>
                      <a:pt x="57115" y="1213"/>
                      <a:pt x="56829" y="1082"/>
                      <a:pt x="56567" y="927"/>
                    </a:cubicBezTo>
                    <a:cubicBezTo>
                      <a:pt x="55570" y="310"/>
                      <a:pt x="54639" y="0"/>
                      <a:pt x="53778" y="0"/>
                    </a:cubicBezTo>
                    <a:close/>
                  </a:path>
                </a:pathLst>
              </a:custGeom>
              <a:gradFill>
                <a:gsLst>
                  <a:gs pos="0">
                    <a:srgbClr val="C0CE71"/>
                  </a:gs>
                  <a:gs pos="100000">
                    <a:schemeClr val="accent4"/>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7"/>
              <p:cNvSpPr/>
              <p:nvPr/>
            </p:nvSpPr>
            <p:spPr>
              <a:xfrm>
                <a:off x="4444000" y="4063675"/>
                <a:ext cx="356325" cy="273375"/>
              </a:xfrm>
              <a:custGeom>
                <a:rect b="b" l="l" r="r" t="t"/>
                <a:pathLst>
                  <a:path extrusionOk="0" h="10935" w="14253">
                    <a:moveTo>
                      <a:pt x="10778" y="0"/>
                    </a:moveTo>
                    <a:cubicBezTo>
                      <a:pt x="10018" y="0"/>
                      <a:pt x="9245" y="369"/>
                      <a:pt x="8537" y="1122"/>
                    </a:cubicBezTo>
                    <a:cubicBezTo>
                      <a:pt x="8081" y="1606"/>
                      <a:pt x="7587" y="1792"/>
                      <a:pt x="7088" y="1792"/>
                    </a:cubicBezTo>
                    <a:cubicBezTo>
                      <a:pt x="6752" y="1792"/>
                      <a:pt x="6415" y="1708"/>
                      <a:pt x="6084" y="1574"/>
                    </a:cubicBezTo>
                    <a:cubicBezTo>
                      <a:pt x="5679" y="1407"/>
                      <a:pt x="5250" y="1324"/>
                      <a:pt x="4822" y="1324"/>
                    </a:cubicBezTo>
                    <a:cubicBezTo>
                      <a:pt x="4245" y="1324"/>
                      <a:pt x="3669" y="1475"/>
                      <a:pt x="3155" y="1777"/>
                    </a:cubicBezTo>
                    <a:cubicBezTo>
                      <a:pt x="834" y="3027"/>
                      <a:pt x="0" y="5741"/>
                      <a:pt x="1905" y="7753"/>
                    </a:cubicBezTo>
                    <a:cubicBezTo>
                      <a:pt x="2715" y="8623"/>
                      <a:pt x="3751" y="9301"/>
                      <a:pt x="4727" y="10004"/>
                    </a:cubicBezTo>
                    <a:cubicBezTo>
                      <a:pt x="5561" y="10620"/>
                      <a:pt x="6457" y="10934"/>
                      <a:pt x="7404" y="10934"/>
                    </a:cubicBezTo>
                    <a:cubicBezTo>
                      <a:pt x="7903" y="10934"/>
                      <a:pt x="8416" y="10847"/>
                      <a:pt x="8942" y="10670"/>
                    </a:cubicBezTo>
                    <a:cubicBezTo>
                      <a:pt x="9954" y="9670"/>
                      <a:pt x="10966" y="8670"/>
                      <a:pt x="11990" y="7682"/>
                    </a:cubicBezTo>
                    <a:cubicBezTo>
                      <a:pt x="13645" y="6087"/>
                      <a:pt x="14252" y="4205"/>
                      <a:pt x="13609" y="1967"/>
                    </a:cubicBezTo>
                    <a:cubicBezTo>
                      <a:pt x="13466" y="1777"/>
                      <a:pt x="13335" y="1586"/>
                      <a:pt x="13204" y="1407"/>
                    </a:cubicBezTo>
                    <a:cubicBezTo>
                      <a:pt x="12489" y="477"/>
                      <a:pt x="11642" y="0"/>
                      <a:pt x="10778" y="0"/>
                    </a:cubicBezTo>
                    <a:close/>
                  </a:path>
                </a:pathLst>
              </a:custGeom>
              <a:gradFill>
                <a:gsLst>
                  <a:gs pos="0">
                    <a:srgbClr val="C0CE71"/>
                  </a:gs>
                  <a:gs pos="100000">
                    <a:schemeClr val="accent4"/>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3" name="Google Shape;193;p27"/>
            <p:cNvGrpSpPr/>
            <p:nvPr/>
          </p:nvGrpSpPr>
          <p:grpSpPr>
            <a:xfrm>
              <a:off x="6229844" y="1952700"/>
              <a:ext cx="1617723" cy="2571900"/>
              <a:chOff x="6259800" y="1952700"/>
              <a:chExt cx="1557600" cy="2571900"/>
            </a:xfrm>
          </p:grpSpPr>
          <p:sp>
            <p:nvSpPr>
              <p:cNvPr id="194" name="Google Shape;194;p27"/>
              <p:cNvSpPr/>
              <p:nvPr/>
            </p:nvSpPr>
            <p:spPr>
              <a:xfrm>
                <a:off x="6259800" y="2679900"/>
                <a:ext cx="1557600" cy="1844700"/>
              </a:xfrm>
              <a:prstGeom prst="roundRect">
                <a:avLst>
                  <a:gd fmla="val 16667" name="adj"/>
                </a:avLst>
              </a:prstGeom>
              <a:noFill/>
              <a:ln cap="flat" cmpd="sng" w="19050">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5" name="Google Shape;195;p27"/>
              <p:cNvCxnSpPr>
                <a:stCxn id="194" idx="0"/>
              </p:cNvCxnSpPr>
              <p:nvPr/>
            </p:nvCxnSpPr>
            <p:spPr>
              <a:xfrm rot="10800000">
                <a:off x="7038600" y="1952700"/>
                <a:ext cx="0" cy="727200"/>
              </a:xfrm>
              <a:prstGeom prst="straightConnector1">
                <a:avLst/>
              </a:prstGeom>
              <a:noFill/>
              <a:ln cap="flat" cmpd="sng" w="19050">
                <a:solidFill>
                  <a:schemeClr val="accent4"/>
                </a:solidFill>
                <a:prstDash val="dash"/>
                <a:round/>
                <a:headEnd len="sm" w="sm" type="none"/>
                <a:tailEnd len="sm" w="sm" type="none"/>
              </a:ln>
            </p:spPr>
          </p:cxnSp>
        </p:grpSp>
      </p:grpSp>
      <p:grpSp>
        <p:nvGrpSpPr>
          <p:cNvPr id="196" name="Google Shape;196;p27"/>
          <p:cNvGrpSpPr/>
          <p:nvPr/>
        </p:nvGrpSpPr>
        <p:grpSpPr>
          <a:xfrm>
            <a:off x="1365000" y="2984446"/>
            <a:ext cx="1481763" cy="1233575"/>
            <a:chOff x="660295" y="1193840"/>
            <a:chExt cx="1766106" cy="1233575"/>
          </a:xfrm>
        </p:grpSpPr>
        <p:sp>
          <p:nvSpPr>
            <p:cNvPr id="197" name="Google Shape;197;p27"/>
            <p:cNvSpPr txBox="1"/>
            <p:nvPr/>
          </p:nvSpPr>
          <p:spPr>
            <a:xfrm>
              <a:off x="660295" y="1507615"/>
              <a:ext cx="1766100" cy="919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Where is the best place to do data science work </a:t>
              </a:r>
              <a:r>
                <a:rPr lang="en" sz="1200">
                  <a:latin typeface="Roboto"/>
                  <a:ea typeface="Roboto"/>
                  <a:cs typeface="Roboto"/>
                  <a:sym typeface="Roboto"/>
                </a:rPr>
                <a:t>in Australia</a:t>
              </a:r>
              <a:r>
                <a:rPr lang="en" sz="1200">
                  <a:latin typeface="Roboto"/>
                  <a:ea typeface="Roboto"/>
                  <a:cs typeface="Roboto"/>
                  <a:sym typeface="Roboto"/>
                </a:rPr>
                <a:t>?</a:t>
              </a:r>
              <a:endParaRPr sz="1200">
                <a:latin typeface="Roboto"/>
                <a:ea typeface="Roboto"/>
                <a:cs typeface="Roboto"/>
                <a:sym typeface="Roboto"/>
              </a:endParaRPr>
            </a:p>
          </p:txBody>
        </p:sp>
        <p:sp>
          <p:nvSpPr>
            <p:cNvPr id="198" name="Google Shape;198;p27"/>
            <p:cNvSpPr txBox="1"/>
            <p:nvPr/>
          </p:nvSpPr>
          <p:spPr>
            <a:xfrm>
              <a:off x="660301" y="1193840"/>
              <a:ext cx="1766100" cy="313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n" sz="1800">
                  <a:solidFill>
                    <a:schemeClr val="accent1"/>
                  </a:solidFill>
                  <a:latin typeface="Fira Sans Extra Condensed Medium"/>
                  <a:ea typeface="Fira Sans Extra Condensed Medium"/>
                  <a:cs typeface="Fira Sans Extra Condensed Medium"/>
                  <a:sym typeface="Fira Sans Extra Condensed Medium"/>
                </a:rPr>
                <a:t>PLACES</a:t>
              </a:r>
              <a:endParaRPr b="0" i="0" sz="18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grpSp>
      <p:grpSp>
        <p:nvGrpSpPr>
          <p:cNvPr id="199" name="Google Shape;199;p27"/>
          <p:cNvGrpSpPr/>
          <p:nvPr/>
        </p:nvGrpSpPr>
        <p:grpSpPr>
          <a:xfrm>
            <a:off x="3831112" y="2984446"/>
            <a:ext cx="1481763" cy="1233575"/>
            <a:chOff x="660295" y="1193840"/>
            <a:chExt cx="1766106" cy="1233575"/>
          </a:xfrm>
        </p:grpSpPr>
        <p:sp>
          <p:nvSpPr>
            <p:cNvPr id="200" name="Google Shape;200;p27"/>
            <p:cNvSpPr txBox="1"/>
            <p:nvPr/>
          </p:nvSpPr>
          <p:spPr>
            <a:xfrm>
              <a:off x="660295" y="1507615"/>
              <a:ext cx="1766100" cy="919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What are the skills needed to do data science jobs?</a:t>
              </a:r>
              <a:endParaRPr b="0" i="0" sz="1200" u="none" cap="none" strike="noStrike">
                <a:solidFill>
                  <a:srgbClr val="000000"/>
                </a:solidFill>
                <a:latin typeface="Roboto"/>
                <a:ea typeface="Roboto"/>
                <a:cs typeface="Roboto"/>
                <a:sym typeface="Roboto"/>
              </a:endParaRPr>
            </a:p>
          </p:txBody>
        </p:sp>
        <p:sp>
          <p:nvSpPr>
            <p:cNvPr id="201" name="Google Shape;201;p27"/>
            <p:cNvSpPr txBox="1"/>
            <p:nvPr/>
          </p:nvSpPr>
          <p:spPr>
            <a:xfrm>
              <a:off x="660301" y="1193840"/>
              <a:ext cx="1766100" cy="313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accent3"/>
                  </a:solidFill>
                  <a:latin typeface="Fira Sans Extra Condensed Medium"/>
                  <a:ea typeface="Fira Sans Extra Condensed Medium"/>
                  <a:cs typeface="Fira Sans Extra Condensed Medium"/>
                  <a:sym typeface="Fira Sans Extra Condensed Medium"/>
                </a:rPr>
                <a:t>S</a:t>
              </a:r>
              <a:r>
                <a:rPr lang="en" sz="1800">
                  <a:solidFill>
                    <a:schemeClr val="accent3"/>
                  </a:solidFill>
                  <a:latin typeface="Fira Sans Extra Condensed Medium"/>
                  <a:ea typeface="Fira Sans Extra Condensed Medium"/>
                  <a:cs typeface="Fira Sans Extra Condensed Medium"/>
                  <a:sym typeface="Fira Sans Extra Condensed Medium"/>
                </a:rPr>
                <a:t>KILLS</a:t>
              </a:r>
              <a:endParaRPr b="0" i="0" sz="1800" u="none" cap="none" strike="noStrike">
                <a:solidFill>
                  <a:schemeClr val="accent3"/>
                </a:solidFill>
                <a:latin typeface="Fira Sans Extra Condensed Medium"/>
                <a:ea typeface="Fira Sans Extra Condensed Medium"/>
                <a:cs typeface="Fira Sans Extra Condensed Medium"/>
                <a:sym typeface="Fira Sans Extra Condensed Medium"/>
              </a:endParaRPr>
            </a:p>
          </p:txBody>
        </p:sp>
      </p:grpSp>
      <p:grpSp>
        <p:nvGrpSpPr>
          <p:cNvPr id="202" name="Google Shape;202;p27"/>
          <p:cNvGrpSpPr/>
          <p:nvPr/>
        </p:nvGrpSpPr>
        <p:grpSpPr>
          <a:xfrm>
            <a:off x="6297200" y="2984446"/>
            <a:ext cx="1481763" cy="1233575"/>
            <a:chOff x="660295" y="1193840"/>
            <a:chExt cx="1766106" cy="1233575"/>
          </a:xfrm>
        </p:grpSpPr>
        <p:sp>
          <p:nvSpPr>
            <p:cNvPr id="203" name="Google Shape;203;p27"/>
            <p:cNvSpPr txBox="1"/>
            <p:nvPr/>
          </p:nvSpPr>
          <p:spPr>
            <a:xfrm>
              <a:off x="660295" y="1507615"/>
              <a:ext cx="1766100" cy="919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What are the job prospects for data science jobs in Australia?</a:t>
              </a:r>
              <a:endParaRPr b="0" i="0" sz="1200" u="none" cap="none" strike="noStrike">
                <a:solidFill>
                  <a:srgbClr val="000000"/>
                </a:solidFill>
                <a:latin typeface="Roboto"/>
                <a:ea typeface="Roboto"/>
                <a:cs typeface="Roboto"/>
                <a:sym typeface="Roboto"/>
              </a:endParaRPr>
            </a:p>
          </p:txBody>
        </p:sp>
        <p:sp>
          <p:nvSpPr>
            <p:cNvPr id="204" name="Google Shape;204;p27"/>
            <p:cNvSpPr txBox="1"/>
            <p:nvPr/>
          </p:nvSpPr>
          <p:spPr>
            <a:xfrm>
              <a:off x="660301" y="1193840"/>
              <a:ext cx="1766100" cy="313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n" sz="1800">
                  <a:solidFill>
                    <a:schemeClr val="accent4"/>
                  </a:solidFill>
                  <a:latin typeface="Fira Sans Extra Condensed Medium"/>
                  <a:ea typeface="Fira Sans Extra Condensed Medium"/>
                  <a:cs typeface="Fira Sans Extra Condensed Medium"/>
                  <a:sym typeface="Fira Sans Extra Condensed Medium"/>
                </a:rPr>
                <a:t>DEMANDS</a:t>
              </a:r>
              <a:endParaRPr b="0" i="0" sz="1800" u="none" cap="none" strike="noStrike">
                <a:solidFill>
                  <a:schemeClr val="accent4"/>
                </a:solidFill>
                <a:latin typeface="Fira Sans Extra Condensed Medium"/>
                <a:ea typeface="Fira Sans Extra Condensed Medium"/>
                <a:cs typeface="Fira Sans Extra Condensed Medium"/>
                <a:sym typeface="Fira Sans Extra Condensed Medium"/>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08" name="Shape 208"/>
        <p:cNvGrpSpPr/>
        <p:nvPr/>
      </p:nvGrpSpPr>
      <p:grpSpPr>
        <a:xfrm>
          <a:off x="0" y="0"/>
          <a:ext cx="0" cy="0"/>
          <a:chOff x="0" y="0"/>
          <a:chExt cx="0" cy="0"/>
        </a:xfrm>
      </p:grpSpPr>
      <p:grpSp>
        <p:nvGrpSpPr>
          <p:cNvPr id="209" name="Google Shape;209;p4"/>
          <p:cNvGrpSpPr/>
          <p:nvPr/>
        </p:nvGrpSpPr>
        <p:grpSpPr>
          <a:xfrm>
            <a:off x="2751338" y="3047931"/>
            <a:ext cx="5940837" cy="985763"/>
            <a:chOff x="2737958" y="3593290"/>
            <a:chExt cx="5940837" cy="985763"/>
          </a:xfrm>
        </p:grpSpPr>
        <p:sp>
          <p:nvSpPr>
            <p:cNvPr id="210" name="Google Shape;210;p4"/>
            <p:cNvSpPr/>
            <p:nvPr/>
          </p:nvSpPr>
          <p:spPr>
            <a:xfrm flipH="1">
              <a:off x="2737958" y="3773464"/>
              <a:ext cx="2659200" cy="6798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4"/>
            <p:cNvSpPr/>
            <p:nvPr/>
          </p:nvSpPr>
          <p:spPr>
            <a:xfrm flipH="1">
              <a:off x="4508353" y="3773464"/>
              <a:ext cx="3207000" cy="679800"/>
            </a:xfrm>
            <a:prstGeom prst="homePlat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4"/>
            <p:cNvSpPr/>
            <p:nvPr/>
          </p:nvSpPr>
          <p:spPr>
            <a:xfrm>
              <a:off x="7444980" y="3593290"/>
              <a:ext cx="1233815" cy="985763"/>
            </a:xfrm>
            <a:custGeom>
              <a:rect b="b" l="l" r="r" t="t"/>
              <a:pathLst>
                <a:path extrusionOk="0" h="90437" w="113194">
                  <a:moveTo>
                    <a:pt x="53778" y="0"/>
                  </a:moveTo>
                  <a:cubicBezTo>
                    <a:pt x="52431" y="0"/>
                    <a:pt x="51257" y="759"/>
                    <a:pt x="50269" y="2284"/>
                  </a:cubicBezTo>
                  <a:cubicBezTo>
                    <a:pt x="48721" y="4678"/>
                    <a:pt x="47221" y="7106"/>
                    <a:pt x="45697" y="9511"/>
                  </a:cubicBezTo>
                  <a:cubicBezTo>
                    <a:pt x="45185" y="10333"/>
                    <a:pt x="44697" y="11190"/>
                    <a:pt x="44149" y="11988"/>
                  </a:cubicBezTo>
                  <a:cubicBezTo>
                    <a:pt x="43809" y="12479"/>
                    <a:pt x="43439" y="12720"/>
                    <a:pt x="43059" y="12720"/>
                  </a:cubicBezTo>
                  <a:cubicBezTo>
                    <a:pt x="42694" y="12720"/>
                    <a:pt x="42321" y="12497"/>
                    <a:pt x="41959" y="12059"/>
                  </a:cubicBezTo>
                  <a:cubicBezTo>
                    <a:pt x="41697" y="11726"/>
                    <a:pt x="41435" y="11393"/>
                    <a:pt x="41173" y="11047"/>
                  </a:cubicBezTo>
                  <a:cubicBezTo>
                    <a:pt x="40625" y="9821"/>
                    <a:pt x="39613" y="9202"/>
                    <a:pt x="38339" y="8928"/>
                  </a:cubicBezTo>
                  <a:cubicBezTo>
                    <a:pt x="37881" y="8938"/>
                    <a:pt x="37423" y="8981"/>
                    <a:pt x="36972" y="8981"/>
                  </a:cubicBezTo>
                  <a:cubicBezTo>
                    <a:pt x="36884" y="8981"/>
                    <a:pt x="36796" y="8980"/>
                    <a:pt x="36708" y="8976"/>
                  </a:cubicBezTo>
                  <a:cubicBezTo>
                    <a:pt x="36638" y="8972"/>
                    <a:pt x="36569" y="8970"/>
                    <a:pt x="36500" y="8970"/>
                  </a:cubicBezTo>
                  <a:cubicBezTo>
                    <a:pt x="35427" y="8970"/>
                    <a:pt x="34539" y="9405"/>
                    <a:pt x="33767" y="10166"/>
                  </a:cubicBezTo>
                  <a:cubicBezTo>
                    <a:pt x="30552" y="13298"/>
                    <a:pt x="27314" y="16417"/>
                    <a:pt x="24147" y="19596"/>
                  </a:cubicBezTo>
                  <a:cubicBezTo>
                    <a:pt x="23575" y="20168"/>
                    <a:pt x="23194" y="21001"/>
                    <a:pt x="22932" y="21787"/>
                  </a:cubicBezTo>
                  <a:cubicBezTo>
                    <a:pt x="22551" y="22965"/>
                    <a:pt x="22266" y="24192"/>
                    <a:pt x="22099" y="25418"/>
                  </a:cubicBezTo>
                  <a:cubicBezTo>
                    <a:pt x="21825" y="27502"/>
                    <a:pt x="21099" y="29228"/>
                    <a:pt x="19051" y="30121"/>
                  </a:cubicBezTo>
                  <a:lnTo>
                    <a:pt x="18598" y="30359"/>
                  </a:lnTo>
                  <a:cubicBezTo>
                    <a:pt x="18289" y="30514"/>
                    <a:pt x="17967" y="30657"/>
                    <a:pt x="17670" y="30835"/>
                  </a:cubicBezTo>
                  <a:cubicBezTo>
                    <a:pt x="14598" y="32621"/>
                    <a:pt x="11538" y="34407"/>
                    <a:pt x="8478" y="36193"/>
                  </a:cubicBezTo>
                  <a:cubicBezTo>
                    <a:pt x="6930" y="37134"/>
                    <a:pt x="5406" y="38098"/>
                    <a:pt x="3835" y="38967"/>
                  </a:cubicBezTo>
                  <a:cubicBezTo>
                    <a:pt x="2727" y="39598"/>
                    <a:pt x="2156" y="40444"/>
                    <a:pt x="1954" y="41730"/>
                  </a:cubicBezTo>
                  <a:cubicBezTo>
                    <a:pt x="1453" y="44861"/>
                    <a:pt x="834" y="47957"/>
                    <a:pt x="251" y="51064"/>
                  </a:cubicBezTo>
                  <a:cubicBezTo>
                    <a:pt x="251" y="52017"/>
                    <a:pt x="1" y="53029"/>
                    <a:pt x="751" y="53838"/>
                  </a:cubicBezTo>
                  <a:cubicBezTo>
                    <a:pt x="1834" y="55005"/>
                    <a:pt x="2930" y="56160"/>
                    <a:pt x="4013" y="57315"/>
                  </a:cubicBezTo>
                  <a:cubicBezTo>
                    <a:pt x="4251" y="57613"/>
                    <a:pt x="4478" y="57934"/>
                    <a:pt x="4740" y="58232"/>
                  </a:cubicBezTo>
                  <a:cubicBezTo>
                    <a:pt x="6073" y="59756"/>
                    <a:pt x="7407" y="61280"/>
                    <a:pt x="8752" y="62792"/>
                  </a:cubicBezTo>
                  <a:lnTo>
                    <a:pt x="10836" y="64923"/>
                  </a:lnTo>
                  <a:lnTo>
                    <a:pt x="11300" y="66816"/>
                  </a:lnTo>
                  <a:cubicBezTo>
                    <a:pt x="10978" y="68495"/>
                    <a:pt x="10621" y="70186"/>
                    <a:pt x="10347" y="71876"/>
                  </a:cubicBezTo>
                  <a:cubicBezTo>
                    <a:pt x="10050" y="73698"/>
                    <a:pt x="10657" y="75091"/>
                    <a:pt x="12348" y="75972"/>
                  </a:cubicBezTo>
                  <a:cubicBezTo>
                    <a:pt x="13026" y="76329"/>
                    <a:pt x="13669" y="76794"/>
                    <a:pt x="14336" y="77198"/>
                  </a:cubicBezTo>
                  <a:lnTo>
                    <a:pt x="15741" y="77877"/>
                  </a:lnTo>
                  <a:cubicBezTo>
                    <a:pt x="16831" y="78686"/>
                    <a:pt x="17815" y="79092"/>
                    <a:pt x="18716" y="79092"/>
                  </a:cubicBezTo>
                  <a:cubicBezTo>
                    <a:pt x="19951" y="79092"/>
                    <a:pt x="21031" y="78329"/>
                    <a:pt x="22016" y="76794"/>
                  </a:cubicBezTo>
                  <a:cubicBezTo>
                    <a:pt x="22742" y="75686"/>
                    <a:pt x="23468" y="74579"/>
                    <a:pt x="24159" y="73436"/>
                  </a:cubicBezTo>
                  <a:cubicBezTo>
                    <a:pt x="24460" y="72946"/>
                    <a:pt x="24792" y="72724"/>
                    <a:pt x="25283" y="72724"/>
                  </a:cubicBezTo>
                  <a:cubicBezTo>
                    <a:pt x="25413" y="72724"/>
                    <a:pt x="25553" y="72739"/>
                    <a:pt x="25706" y="72769"/>
                  </a:cubicBezTo>
                  <a:cubicBezTo>
                    <a:pt x="27242" y="73067"/>
                    <a:pt x="28790" y="73234"/>
                    <a:pt x="30338" y="73448"/>
                  </a:cubicBezTo>
                  <a:lnTo>
                    <a:pt x="31969" y="73853"/>
                  </a:lnTo>
                  <a:cubicBezTo>
                    <a:pt x="31987" y="73853"/>
                    <a:pt x="32004" y="73853"/>
                    <a:pt x="32022" y="73853"/>
                  </a:cubicBezTo>
                  <a:cubicBezTo>
                    <a:pt x="33452" y="73853"/>
                    <a:pt x="34694" y="73374"/>
                    <a:pt x="35505" y="72186"/>
                  </a:cubicBezTo>
                  <a:cubicBezTo>
                    <a:pt x="35970" y="71507"/>
                    <a:pt x="36255" y="70686"/>
                    <a:pt x="36470" y="69900"/>
                  </a:cubicBezTo>
                  <a:cubicBezTo>
                    <a:pt x="36636" y="69281"/>
                    <a:pt x="36875" y="68912"/>
                    <a:pt x="37506" y="68650"/>
                  </a:cubicBezTo>
                  <a:cubicBezTo>
                    <a:pt x="40839" y="67269"/>
                    <a:pt x="44137" y="65840"/>
                    <a:pt x="47447" y="64423"/>
                  </a:cubicBezTo>
                  <a:cubicBezTo>
                    <a:pt x="48221" y="64090"/>
                    <a:pt x="49007" y="63792"/>
                    <a:pt x="49745" y="63411"/>
                  </a:cubicBezTo>
                  <a:cubicBezTo>
                    <a:pt x="49996" y="63277"/>
                    <a:pt x="50220" y="63212"/>
                    <a:pt x="50424" y="63212"/>
                  </a:cubicBezTo>
                  <a:cubicBezTo>
                    <a:pt x="50784" y="63212"/>
                    <a:pt x="51084" y="63413"/>
                    <a:pt x="51364" y="63792"/>
                  </a:cubicBezTo>
                  <a:cubicBezTo>
                    <a:pt x="51710" y="64256"/>
                    <a:pt x="52079" y="64709"/>
                    <a:pt x="52436" y="65173"/>
                  </a:cubicBezTo>
                  <a:cubicBezTo>
                    <a:pt x="53508" y="66352"/>
                    <a:pt x="54579" y="67542"/>
                    <a:pt x="55651" y="68721"/>
                  </a:cubicBezTo>
                  <a:cubicBezTo>
                    <a:pt x="56651" y="69912"/>
                    <a:pt x="57580" y="71186"/>
                    <a:pt x="58675" y="72293"/>
                  </a:cubicBezTo>
                  <a:cubicBezTo>
                    <a:pt x="59582" y="73234"/>
                    <a:pt x="60784" y="73595"/>
                    <a:pt x="62073" y="73595"/>
                  </a:cubicBezTo>
                  <a:cubicBezTo>
                    <a:pt x="62154" y="73595"/>
                    <a:pt x="62236" y="73594"/>
                    <a:pt x="62318" y="73591"/>
                  </a:cubicBezTo>
                  <a:cubicBezTo>
                    <a:pt x="62830" y="73412"/>
                    <a:pt x="63330" y="73210"/>
                    <a:pt x="63806" y="72984"/>
                  </a:cubicBezTo>
                  <a:cubicBezTo>
                    <a:pt x="64659" y="72538"/>
                    <a:pt x="65120" y="72294"/>
                    <a:pt x="65497" y="72294"/>
                  </a:cubicBezTo>
                  <a:cubicBezTo>
                    <a:pt x="65947" y="72294"/>
                    <a:pt x="66277" y="72642"/>
                    <a:pt x="67009" y="73412"/>
                  </a:cubicBezTo>
                  <a:lnTo>
                    <a:pt x="66997" y="73412"/>
                  </a:lnTo>
                  <a:lnTo>
                    <a:pt x="67497" y="74091"/>
                  </a:lnTo>
                  <a:lnTo>
                    <a:pt x="67497" y="74103"/>
                  </a:lnTo>
                  <a:lnTo>
                    <a:pt x="67712" y="74353"/>
                  </a:lnTo>
                  <a:lnTo>
                    <a:pt x="67700" y="74341"/>
                  </a:lnTo>
                  <a:lnTo>
                    <a:pt x="67700" y="74341"/>
                  </a:lnTo>
                  <a:cubicBezTo>
                    <a:pt x="67783" y="74448"/>
                    <a:pt x="67855" y="74543"/>
                    <a:pt x="67926" y="74650"/>
                  </a:cubicBezTo>
                  <a:cubicBezTo>
                    <a:pt x="68069" y="74877"/>
                    <a:pt x="68188" y="75127"/>
                    <a:pt x="68355" y="75341"/>
                  </a:cubicBezTo>
                  <a:cubicBezTo>
                    <a:pt x="69950" y="77496"/>
                    <a:pt x="71546" y="79651"/>
                    <a:pt x="73153" y="81794"/>
                  </a:cubicBezTo>
                  <a:cubicBezTo>
                    <a:pt x="74117" y="83009"/>
                    <a:pt x="75165" y="84163"/>
                    <a:pt x="76046" y="85426"/>
                  </a:cubicBezTo>
                  <a:cubicBezTo>
                    <a:pt x="77070" y="86890"/>
                    <a:pt x="78511" y="87485"/>
                    <a:pt x="80178" y="87747"/>
                  </a:cubicBezTo>
                  <a:lnTo>
                    <a:pt x="84190" y="89105"/>
                  </a:lnTo>
                  <a:lnTo>
                    <a:pt x="84666" y="89212"/>
                  </a:lnTo>
                  <a:lnTo>
                    <a:pt x="84988" y="89355"/>
                  </a:lnTo>
                  <a:cubicBezTo>
                    <a:pt x="85928" y="89605"/>
                    <a:pt x="86881" y="89783"/>
                    <a:pt x="87798" y="90105"/>
                  </a:cubicBezTo>
                  <a:cubicBezTo>
                    <a:pt x="88433" y="90320"/>
                    <a:pt x="89059" y="90437"/>
                    <a:pt x="89683" y="90437"/>
                  </a:cubicBezTo>
                  <a:cubicBezTo>
                    <a:pt x="90300" y="90437"/>
                    <a:pt x="90915" y="90323"/>
                    <a:pt x="91536" y="90081"/>
                  </a:cubicBezTo>
                  <a:cubicBezTo>
                    <a:pt x="92417" y="89736"/>
                    <a:pt x="93346" y="89486"/>
                    <a:pt x="94227" y="89152"/>
                  </a:cubicBezTo>
                  <a:cubicBezTo>
                    <a:pt x="96311" y="88354"/>
                    <a:pt x="98632" y="88093"/>
                    <a:pt x="100394" y="86545"/>
                  </a:cubicBezTo>
                  <a:lnTo>
                    <a:pt x="100394" y="86557"/>
                  </a:lnTo>
                  <a:lnTo>
                    <a:pt x="100633" y="86259"/>
                  </a:lnTo>
                  <a:cubicBezTo>
                    <a:pt x="102680" y="82306"/>
                    <a:pt x="104740" y="78365"/>
                    <a:pt x="106764" y="74400"/>
                  </a:cubicBezTo>
                  <a:cubicBezTo>
                    <a:pt x="107693" y="72603"/>
                    <a:pt x="108562" y="70769"/>
                    <a:pt x="109455" y="68947"/>
                  </a:cubicBezTo>
                  <a:lnTo>
                    <a:pt x="110277" y="67721"/>
                  </a:lnTo>
                  <a:lnTo>
                    <a:pt x="110777" y="66816"/>
                  </a:lnTo>
                  <a:lnTo>
                    <a:pt x="111003" y="66352"/>
                  </a:lnTo>
                  <a:lnTo>
                    <a:pt x="111253" y="65876"/>
                  </a:lnTo>
                  <a:cubicBezTo>
                    <a:pt x="111312" y="65780"/>
                    <a:pt x="111384" y="65673"/>
                    <a:pt x="111443" y="65578"/>
                  </a:cubicBezTo>
                  <a:cubicBezTo>
                    <a:pt x="111539" y="65352"/>
                    <a:pt x="111634" y="65137"/>
                    <a:pt x="111729" y="64923"/>
                  </a:cubicBezTo>
                  <a:cubicBezTo>
                    <a:pt x="111789" y="64828"/>
                    <a:pt x="111848" y="64721"/>
                    <a:pt x="111920" y="64625"/>
                  </a:cubicBezTo>
                  <a:cubicBezTo>
                    <a:pt x="112336" y="63697"/>
                    <a:pt x="112753" y="62768"/>
                    <a:pt x="113170" y="61851"/>
                  </a:cubicBezTo>
                  <a:cubicBezTo>
                    <a:pt x="113182" y="61315"/>
                    <a:pt x="113194" y="60780"/>
                    <a:pt x="113194" y="60244"/>
                  </a:cubicBezTo>
                  <a:cubicBezTo>
                    <a:pt x="113170" y="59744"/>
                    <a:pt x="113134" y="59232"/>
                    <a:pt x="113086" y="58708"/>
                  </a:cubicBezTo>
                  <a:lnTo>
                    <a:pt x="112908" y="58351"/>
                  </a:lnTo>
                  <a:cubicBezTo>
                    <a:pt x="112896" y="58136"/>
                    <a:pt x="112872" y="57922"/>
                    <a:pt x="112860" y="57708"/>
                  </a:cubicBezTo>
                  <a:cubicBezTo>
                    <a:pt x="112801" y="57529"/>
                    <a:pt x="112753" y="57363"/>
                    <a:pt x="112694" y="57184"/>
                  </a:cubicBezTo>
                  <a:cubicBezTo>
                    <a:pt x="112539" y="56839"/>
                    <a:pt x="112324" y="56505"/>
                    <a:pt x="112277" y="56136"/>
                  </a:cubicBezTo>
                  <a:cubicBezTo>
                    <a:pt x="112158" y="55196"/>
                    <a:pt x="112146" y="54231"/>
                    <a:pt x="112015" y="53291"/>
                  </a:cubicBezTo>
                  <a:cubicBezTo>
                    <a:pt x="111705" y="50969"/>
                    <a:pt x="111348" y="48671"/>
                    <a:pt x="111003" y="46361"/>
                  </a:cubicBezTo>
                  <a:lnTo>
                    <a:pt x="110550" y="45171"/>
                  </a:lnTo>
                  <a:cubicBezTo>
                    <a:pt x="110455" y="45016"/>
                    <a:pt x="110360" y="44873"/>
                    <a:pt x="110265" y="44718"/>
                  </a:cubicBezTo>
                  <a:lnTo>
                    <a:pt x="110062" y="44492"/>
                  </a:lnTo>
                  <a:lnTo>
                    <a:pt x="106776" y="40741"/>
                  </a:lnTo>
                  <a:lnTo>
                    <a:pt x="106550" y="40468"/>
                  </a:lnTo>
                  <a:lnTo>
                    <a:pt x="106324" y="40218"/>
                  </a:lnTo>
                  <a:cubicBezTo>
                    <a:pt x="105728" y="39456"/>
                    <a:pt x="105145" y="38670"/>
                    <a:pt x="104538" y="37920"/>
                  </a:cubicBezTo>
                  <a:cubicBezTo>
                    <a:pt x="103145" y="36181"/>
                    <a:pt x="101752" y="34455"/>
                    <a:pt x="100359" y="32729"/>
                  </a:cubicBezTo>
                  <a:cubicBezTo>
                    <a:pt x="98525" y="30514"/>
                    <a:pt x="96692" y="28288"/>
                    <a:pt x="94858" y="26061"/>
                  </a:cubicBezTo>
                  <a:cubicBezTo>
                    <a:pt x="94703" y="25871"/>
                    <a:pt x="94608" y="25656"/>
                    <a:pt x="94584" y="25418"/>
                  </a:cubicBezTo>
                  <a:cubicBezTo>
                    <a:pt x="94251" y="22763"/>
                    <a:pt x="93941" y="20096"/>
                    <a:pt x="93620" y="17429"/>
                  </a:cubicBezTo>
                  <a:cubicBezTo>
                    <a:pt x="93524" y="16739"/>
                    <a:pt x="93441" y="16048"/>
                    <a:pt x="93334" y="15369"/>
                  </a:cubicBezTo>
                  <a:cubicBezTo>
                    <a:pt x="93155" y="14286"/>
                    <a:pt x="93132" y="13119"/>
                    <a:pt x="91989" y="12476"/>
                  </a:cubicBezTo>
                  <a:lnTo>
                    <a:pt x="90322" y="11774"/>
                  </a:lnTo>
                  <a:lnTo>
                    <a:pt x="88893" y="11274"/>
                  </a:lnTo>
                  <a:lnTo>
                    <a:pt x="88798" y="11285"/>
                  </a:lnTo>
                  <a:cubicBezTo>
                    <a:pt x="88000" y="10500"/>
                    <a:pt x="87869" y="9464"/>
                    <a:pt x="87702" y="8416"/>
                  </a:cubicBezTo>
                  <a:cubicBezTo>
                    <a:pt x="87417" y="6618"/>
                    <a:pt x="87524" y="4725"/>
                    <a:pt x="86547" y="3082"/>
                  </a:cubicBezTo>
                  <a:cubicBezTo>
                    <a:pt x="85782" y="2436"/>
                    <a:pt x="84968" y="1956"/>
                    <a:pt x="84082" y="1956"/>
                  </a:cubicBezTo>
                  <a:cubicBezTo>
                    <a:pt x="83644" y="1956"/>
                    <a:pt x="83189" y="2073"/>
                    <a:pt x="82714" y="2344"/>
                  </a:cubicBezTo>
                  <a:cubicBezTo>
                    <a:pt x="81356" y="3118"/>
                    <a:pt x="80666" y="4308"/>
                    <a:pt x="80642" y="5904"/>
                  </a:cubicBezTo>
                  <a:cubicBezTo>
                    <a:pt x="80594" y="8940"/>
                    <a:pt x="80475" y="11976"/>
                    <a:pt x="80440" y="15012"/>
                  </a:cubicBezTo>
                  <a:cubicBezTo>
                    <a:pt x="80404" y="18048"/>
                    <a:pt x="80428" y="18036"/>
                    <a:pt x="77773" y="19477"/>
                  </a:cubicBezTo>
                  <a:cubicBezTo>
                    <a:pt x="77381" y="19693"/>
                    <a:pt x="77007" y="19806"/>
                    <a:pt x="76635" y="19806"/>
                  </a:cubicBezTo>
                  <a:cubicBezTo>
                    <a:pt x="76248" y="19806"/>
                    <a:pt x="75863" y="19684"/>
                    <a:pt x="75463" y="19429"/>
                  </a:cubicBezTo>
                  <a:cubicBezTo>
                    <a:pt x="74486" y="18810"/>
                    <a:pt x="73451" y="18263"/>
                    <a:pt x="72439" y="17691"/>
                  </a:cubicBezTo>
                  <a:cubicBezTo>
                    <a:pt x="72379" y="17667"/>
                    <a:pt x="72308" y="17655"/>
                    <a:pt x="72236" y="17643"/>
                  </a:cubicBezTo>
                  <a:lnTo>
                    <a:pt x="70129" y="16203"/>
                  </a:lnTo>
                  <a:lnTo>
                    <a:pt x="70129" y="16227"/>
                  </a:lnTo>
                  <a:lnTo>
                    <a:pt x="68236" y="15012"/>
                  </a:lnTo>
                  <a:lnTo>
                    <a:pt x="67545" y="14357"/>
                  </a:lnTo>
                  <a:lnTo>
                    <a:pt x="68224" y="12738"/>
                  </a:lnTo>
                  <a:lnTo>
                    <a:pt x="68450" y="12500"/>
                  </a:lnTo>
                  <a:lnTo>
                    <a:pt x="71069" y="9690"/>
                  </a:lnTo>
                  <a:lnTo>
                    <a:pt x="71510" y="9214"/>
                  </a:lnTo>
                  <a:lnTo>
                    <a:pt x="73391" y="6844"/>
                  </a:lnTo>
                  <a:cubicBezTo>
                    <a:pt x="74034" y="5285"/>
                    <a:pt x="73629" y="3904"/>
                    <a:pt x="72677" y="2618"/>
                  </a:cubicBezTo>
                  <a:cubicBezTo>
                    <a:pt x="71843" y="2225"/>
                    <a:pt x="71034" y="1570"/>
                    <a:pt x="70188" y="1499"/>
                  </a:cubicBezTo>
                  <a:cubicBezTo>
                    <a:pt x="69658" y="1451"/>
                    <a:pt x="69124" y="1434"/>
                    <a:pt x="68589" y="1434"/>
                  </a:cubicBezTo>
                  <a:cubicBezTo>
                    <a:pt x="67382" y="1434"/>
                    <a:pt x="66166" y="1521"/>
                    <a:pt x="64961" y="1546"/>
                  </a:cubicBezTo>
                  <a:lnTo>
                    <a:pt x="57853" y="1689"/>
                  </a:lnTo>
                  <a:lnTo>
                    <a:pt x="57389" y="1356"/>
                  </a:lnTo>
                  <a:cubicBezTo>
                    <a:pt x="57115" y="1213"/>
                    <a:pt x="56829" y="1082"/>
                    <a:pt x="56567" y="927"/>
                  </a:cubicBezTo>
                  <a:cubicBezTo>
                    <a:pt x="55570" y="310"/>
                    <a:pt x="54639" y="0"/>
                    <a:pt x="53778" y="0"/>
                  </a:cubicBezTo>
                  <a:close/>
                </a:path>
              </a:pathLst>
            </a:custGeom>
            <a:solidFill>
              <a:schemeClr val="accent5"/>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3" name="Google Shape;213;p4"/>
          <p:cNvGrpSpPr/>
          <p:nvPr/>
        </p:nvGrpSpPr>
        <p:grpSpPr>
          <a:xfrm>
            <a:off x="2746262" y="1514323"/>
            <a:ext cx="5940837" cy="985763"/>
            <a:chOff x="2737958" y="1873221"/>
            <a:chExt cx="5940837" cy="985763"/>
          </a:xfrm>
        </p:grpSpPr>
        <p:sp>
          <p:nvSpPr>
            <p:cNvPr id="214" name="Google Shape;214;p4"/>
            <p:cNvSpPr/>
            <p:nvPr/>
          </p:nvSpPr>
          <p:spPr>
            <a:xfrm flipH="1">
              <a:off x="2737958" y="2053396"/>
              <a:ext cx="2659200" cy="679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4"/>
            <p:cNvSpPr/>
            <p:nvPr/>
          </p:nvSpPr>
          <p:spPr>
            <a:xfrm flipH="1">
              <a:off x="4508353" y="2053396"/>
              <a:ext cx="3207000" cy="679800"/>
            </a:xfrm>
            <a:prstGeom prst="homePlat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4"/>
            <p:cNvSpPr/>
            <p:nvPr/>
          </p:nvSpPr>
          <p:spPr>
            <a:xfrm>
              <a:off x="7444980" y="1873221"/>
              <a:ext cx="1233815" cy="985763"/>
            </a:xfrm>
            <a:custGeom>
              <a:rect b="b" l="l" r="r" t="t"/>
              <a:pathLst>
                <a:path extrusionOk="0" h="90437" w="113194">
                  <a:moveTo>
                    <a:pt x="53778" y="0"/>
                  </a:moveTo>
                  <a:cubicBezTo>
                    <a:pt x="52431" y="0"/>
                    <a:pt x="51257" y="759"/>
                    <a:pt x="50269" y="2284"/>
                  </a:cubicBezTo>
                  <a:cubicBezTo>
                    <a:pt x="48721" y="4678"/>
                    <a:pt x="47221" y="7106"/>
                    <a:pt x="45697" y="9511"/>
                  </a:cubicBezTo>
                  <a:cubicBezTo>
                    <a:pt x="45185" y="10333"/>
                    <a:pt x="44697" y="11190"/>
                    <a:pt x="44149" y="11988"/>
                  </a:cubicBezTo>
                  <a:cubicBezTo>
                    <a:pt x="43809" y="12479"/>
                    <a:pt x="43439" y="12720"/>
                    <a:pt x="43059" y="12720"/>
                  </a:cubicBezTo>
                  <a:cubicBezTo>
                    <a:pt x="42694" y="12720"/>
                    <a:pt x="42321" y="12497"/>
                    <a:pt x="41959" y="12059"/>
                  </a:cubicBezTo>
                  <a:cubicBezTo>
                    <a:pt x="41697" y="11726"/>
                    <a:pt x="41435" y="11393"/>
                    <a:pt x="41173" y="11047"/>
                  </a:cubicBezTo>
                  <a:cubicBezTo>
                    <a:pt x="40625" y="9821"/>
                    <a:pt x="39613" y="9202"/>
                    <a:pt x="38339" y="8928"/>
                  </a:cubicBezTo>
                  <a:cubicBezTo>
                    <a:pt x="37881" y="8938"/>
                    <a:pt x="37423" y="8981"/>
                    <a:pt x="36972" y="8981"/>
                  </a:cubicBezTo>
                  <a:cubicBezTo>
                    <a:pt x="36884" y="8981"/>
                    <a:pt x="36796" y="8980"/>
                    <a:pt x="36708" y="8976"/>
                  </a:cubicBezTo>
                  <a:cubicBezTo>
                    <a:pt x="36638" y="8972"/>
                    <a:pt x="36569" y="8970"/>
                    <a:pt x="36500" y="8970"/>
                  </a:cubicBezTo>
                  <a:cubicBezTo>
                    <a:pt x="35427" y="8970"/>
                    <a:pt x="34539" y="9405"/>
                    <a:pt x="33767" y="10166"/>
                  </a:cubicBezTo>
                  <a:cubicBezTo>
                    <a:pt x="30552" y="13298"/>
                    <a:pt x="27314" y="16417"/>
                    <a:pt x="24147" y="19596"/>
                  </a:cubicBezTo>
                  <a:cubicBezTo>
                    <a:pt x="23575" y="20168"/>
                    <a:pt x="23194" y="21001"/>
                    <a:pt x="22932" y="21787"/>
                  </a:cubicBezTo>
                  <a:cubicBezTo>
                    <a:pt x="22551" y="22965"/>
                    <a:pt x="22266" y="24192"/>
                    <a:pt x="22099" y="25418"/>
                  </a:cubicBezTo>
                  <a:cubicBezTo>
                    <a:pt x="21825" y="27502"/>
                    <a:pt x="21099" y="29228"/>
                    <a:pt x="19051" y="30121"/>
                  </a:cubicBezTo>
                  <a:lnTo>
                    <a:pt x="18598" y="30359"/>
                  </a:lnTo>
                  <a:cubicBezTo>
                    <a:pt x="18289" y="30514"/>
                    <a:pt x="17967" y="30657"/>
                    <a:pt x="17670" y="30835"/>
                  </a:cubicBezTo>
                  <a:cubicBezTo>
                    <a:pt x="14598" y="32621"/>
                    <a:pt x="11538" y="34407"/>
                    <a:pt x="8478" y="36193"/>
                  </a:cubicBezTo>
                  <a:cubicBezTo>
                    <a:pt x="6930" y="37134"/>
                    <a:pt x="5406" y="38098"/>
                    <a:pt x="3835" y="38967"/>
                  </a:cubicBezTo>
                  <a:cubicBezTo>
                    <a:pt x="2727" y="39598"/>
                    <a:pt x="2156" y="40444"/>
                    <a:pt x="1954" y="41730"/>
                  </a:cubicBezTo>
                  <a:cubicBezTo>
                    <a:pt x="1453" y="44861"/>
                    <a:pt x="834" y="47957"/>
                    <a:pt x="251" y="51064"/>
                  </a:cubicBezTo>
                  <a:cubicBezTo>
                    <a:pt x="251" y="52017"/>
                    <a:pt x="1" y="53029"/>
                    <a:pt x="751" y="53838"/>
                  </a:cubicBezTo>
                  <a:cubicBezTo>
                    <a:pt x="1834" y="55005"/>
                    <a:pt x="2930" y="56160"/>
                    <a:pt x="4013" y="57315"/>
                  </a:cubicBezTo>
                  <a:cubicBezTo>
                    <a:pt x="4251" y="57613"/>
                    <a:pt x="4478" y="57934"/>
                    <a:pt x="4740" y="58232"/>
                  </a:cubicBezTo>
                  <a:cubicBezTo>
                    <a:pt x="6073" y="59756"/>
                    <a:pt x="7407" y="61280"/>
                    <a:pt x="8752" y="62792"/>
                  </a:cubicBezTo>
                  <a:lnTo>
                    <a:pt x="10836" y="64923"/>
                  </a:lnTo>
                  <a:lnTo>
                    <a:pt x="11300" y="66816"/>
                  </a:lnTo>
                  <a:cubicBezTo>
                    <a:pt x="10978" y="68495"/>
                    <a:pt x="10621" y="70186"/>
                    <a:pt x="10347" y="71876"/>
                  </a:cubicBezTo>
                  <a:cubicBezTo>
                    <a:pt x="10050" y="73698"/>
                    <a:pt x="10657" y="75091"/>
                    <a:pt x="12348" y="75972"/>
                  </a:cubicBezTo>
                  <a:cubicBezTo>
                    <a:pt x="13026" y="76329"/>
                    <a:pt x="13669" y="76794"/>
                    <a:pt x="14336" y="77198"/>
                  </a:cubicBezTo>
                  <a:lnTo>
                    <a:pt x="15741" y="77877"/>
                  </a:lnTo>
                  <a:cubicBezTo>
                    <a:pt x="16831" y="78686"/>
                    <a:pt x="17815" y="79092"/>
                    <a:pt x="18716" y="79092"/>
                  </a:cubicBezTo>
                  <a:cubicBezTo>
                    <a:pt x="19951" y="79092"/>
                    <a:pt x="21031" y="78329"/>
                    <a:pt x="22016" y="76794"/>
                  </a:cubicBezTo>
                  <a:cubicBezTo>
                    <a:pt x="22742" y="75686"/>
                    <a:pt x="23468" y="74579"/>
                    <a:pt x="24159" y="73436"/>
                  </a:cubicBezTo>
                  <a:cubicBezTo>
                    <a:pt x="24460" y="72946"/>
                    <a:pt x="24792" y="72724"/>
                    <a:pt x="25283" y="72724"/>
                  </a:cubicBezTo>
                  <a:cubicBezTo>
                    <a:pt x="25413" y="72724"/>
                    <a:pt x="25553" y="72739"/>
                    <a:pt x="25706" y="72769"/>
                  </a:cubicBezTo>
                  <a:cubicBezTo>
                    <a:pt x="27242" y="73067"/>
                    <a:pt x="28790" y="73234"/>
                    <a:pt x="30338" y="73448"/>
                  </a:cubicBezTo>
                  <a:lnTo>
                    <a:pt x="31969" y="73853"/>
                  </a:lnTo>
                  <a:cubicBezTo>
                    <a:pt x="31987" y="73853"/>
                    <a:pt x="32004" y="73853"/>
                    <a:pt x="32022" y="73853"/>
                  </a:cubicBezTo>
                  <a:cubicBezTo>
                    <a:pt x="33452" y="73853"/>
                    <a:pt x="34694" y="73374"/>
                    <a:pt x="35505" y="72186"/>
                  </a:cubicBezTo>
                  <a:cubicBezTo>
                    <a:pt x="35970" y="71507"/>
                    <a:pt x="36255" y="70686"/>
                    <a:pt x="36470" y="69900"/>
                  </a:cubicBezTo>
                  <a:cubicBezTo>
                    <a:pt x="36636" y="69281"/>
                    <a:pt x="36875" y="68912"/>
                    <a:pt x="37506" y="68650"/>
                  </a:cubicBezTo>
                  <a:cubicBezTo>
                    <a:pt x="40839" y="67269"/>
                    <a:pt x="44137" y="65840"/>
                    <a:pt x="47447" y="64423"/>
                  </a:cubicBezTo>
                  <a:cubicBezTo>
                    <a:pt x="48221" y="64090"/>
                    <a:pt x="49007" y="63792"/>
                    <a:pt x="49745" y="63411"/>
                  </a:cubicBezTo>
                  <a:cubicBezTo>
                    <a:pt x="49996" y="63277"/>
                    <a:pt x="50220" y="63212"/>
                    <a:pt x="50424" y="63212"/>
                  </a:cubicBezTo>
                  <a:cubicBezTo>
                    <a:pt x="50784" y="63212"/>
                    <a:pt x="51084" y="63413"/>
                    <a:pt x="51364" y="63792"/>
                  </a:cubicBezTo>
                  <a:cubicBezTo>
                    <a:pt x="51710" y="64256"/>
                    <a:pt x="52079" y="64709"/>
                    <a:pt x="52436" y="65173"/>
                  </a:cubicBezTo>
                  <a:cubicBezTo>
                    <a:pt x="53508" y="66352"/>
                    <a:pt x="54579" y="67542"/>
                    <a:pt x="55651" y="68721"/>
                  </a:cubicBezTo>
                  <a:cubicBezTo>
                    <a:pt x="56651" y="69912"/>
                    <a:pt x="57580" y="71186"/>
                    <a:pt x="58675" y="72293"/>
                  </a:cubicBezTo>
                  <a:cubicBezTo>
                    <a:pt x="59582" y="73234"/>
                    <a:pt x="60784" y="73595"/>
                    <a:pt x="62073" y="73595"/>
                  </a:cubicBezTo>
                  <a:cubicBezTo>
                    <a:pt x="62154" y="73595"/>
                    <a:pt x="62236" y="73594"/>
                    <a:pt x="62318" y="73591"/>
                  </a:cubicBezTo>
                  <a:cubicBezTo>
                    <a:pt x="62830" y="73412"/>
                    <a:pt x="63330" y="73210"/>
                    <a:pt x="63806" y="72984"/>
                  </a:cubicBezTo>
                  <a:cubicBezTo>
                    <a:pt x="64659" y="72538"/>
                    <a:pt x="65120" y="72294"/>
                    <a:pt x="65497" y="72294"/>
                  </a:cubicBezTo>
                  <a:cubicBezTo>
                    <a:pt x="65947" y="72294"/>
                    <a:pt x="66277" y="72642"/>
                    <a:pt x="67009" y="73412"/>
                  </a:cubicBezTo>
                  <a:lnTo>
                    <a:pt x="66997" y="73412"/>
                  </a:lnTo>
                  <a:lnTo>
                    <a:pt x="67497" y="74091"/>
                  </a:lnTo>
                  <a:lnTo>
                    <a:pt x="67497" y="74103"/>
                  </a:lnTo>
                  <a:lnTo>
                    <a:pt x="67712" y="74353"/>
                  </a:lnTo>
                  <a:lnTo>
                    <a:pt x="67700" y="74341"/>
                  </a:lnTo>
                  <a:lnTo>
                    <a:pt x="67700" y="74341"/>
                  </a:lnTo>
                  <a:cubicBezTo>
                    <a:pt x="67783" y="74448"/>
                    <a:pt x="67855" y="74543"/>
                    <a:pt x="67926" y="74650"/>
                  </a:cubicBezTo>
                  <a:cubicBezTo>
                    <a:pt x="68069" y="74877"/>
                    <a:pt x="68188" y="75127"/>
                    <a:pt x="68355" y="75341"/>
                  </a:cubicBezTo>
                  <a:cubicBezTo>
                    <a:pt x="69950" y="77496"/>
                    <a:pt x="71546" y="79651"/>
                    <a:pt x="73153" y="81794"/>
                  </a:cubicBezTo>
                  <a:cubicBezTo>
                    <a:pt x="74117" y="83009"/>
                    <a:pt x="75165" y="84163"/>
                    <a:pt x="76046" y="85426"/>
                  </a:cubicBezTo>
                  <a:cubicBezTo>
                    <a:pt x="77070" y="86890"/>
                    <a:pt x="78511" y="87485"/>
                    <a:pt x="80178" y="87747"/>
                  </a:cubicBezTo>
                  <a:lnTo>
                    <a:pt x="84190" y="89105"/>
                  </a:lnTo>
                  <a:lnTo>
                    <a:pt x="84666" y="89212"/>
                  </a:lnTo>
                  <a:lnTo>
                    <a:pt x="84988" y="89355"/>
                  </a:lnTo>
                  <a:cubicBezTo>
                    <a:pt x="85928" y="89605"/>
                    <a:pt x="86881" y="89783"/>
                    <a:pt x="87798" y="90105"/>
                  </a:cubicBezTo>
                  <a:cubicBezTo>
                    <a:pt x="88433" y="90320"/>
                    <a:pt x="89059" y="90437"/>
                    <a:pt x="89683" y="90437"/>
                  </a:cubicBezTo>
                  <a:cubicBezTo>
                    <a:pt x="90300" y="90437"/>
                    <a:pt x="90915" y="90323"/>
                    <a:pt x="91536" y="90081"/>
                  </a:cubicBezTo>
                  <a:cubicBezTo>
                    <a:pt x="92417" y="89736"/>
                    <a:pt x="93346" y="89486"/>
                    <a:pt x="94227" y="89152"/>
                  </a:cubicBezTo>
                  <a:cubicBezTo>
                    <a:pt x="96311" y="88354"/>
                    <a:pt x="98632" y="88093"/>
                    <a:pt x="100394" y="86545"/>
                  </a:cubicBezTo>
                  <a:lnTo>
                    <a:pt x="100394" y="86557"/>
                  </a:lnTo>
                  <a:lnTo>
                    <a:pt x="100633" y="86259"/>
                  </a:lnTo>
                  <a:cubicBezTo>
                    <a:pt x="102680" y="82306"/>
                    <a:pt x="104740" y="78365"/>
                    <a:pt x="106764" y="74400"/>
                  </a:cubicBezTo>
                  <a:cubicBezTo>
                    <a:pt x="107693" y="72603"/>
                    <a:pt x="108562" y="70769"/>
                    <a:pt x="109455" y="68947"/>
                  </a:cubicBezTo>
                  <a:lnTo>
                    <a:pt x="110277" y="67721"/>
                  </a:lnTo>
                  <a:lnTo>
                    <a:pt x="110777" y="66816"/>
                  </a:lnTo>
                  <a:lnTo>
                    <a:pt x="111003" y="66352"/>
                  </a:lnTo>
                  <a:lnTo>
                    <a:pt x="111253" y="65876"/>
                  </a:lnTo>
                  <a:cubicBezTo>
                    <a:pt x="111312" y="65780"/>
                    <a:pt x="111384" y="65673"/>
                    <a:pt x="111443" y="65578"/>
                  </a:cubicBezTo>
                  <a:cubicBezTo>
                    <a:pt x="111539" y="65352"/>
                    <a:pt x="111634" y="65137"/>
                    <a:pt x="111729" y="64923"/>
                  </a:cubicBezTo>
                  <a:cubicBezTo>
                    <a:pt x="111789" y="64828"/>
                    <a:pt x="111848" y="64721"/>
                    <a:pt x="111920" y="64625"/>
                  </a:cubicBezTo>
                  <a:cubicBezTo>
                    <a:pt x="112336" y="63697"/>
                    <a:pt x="112753" y="62768"/>
                    <a:pt x="113170" y="61851"/>
                  </a:cubicBezTo>
                  <a:cubicBezTo>
                    <a:pt x="113182" y="61315"/>
                    <a:pt x="113194" y="60780"/>
                    <a:pt x="113194" y="60244"/>
                  </a:cubicBezTo>
                  <a:cubicBezTo>
                    <a:pt x="113170" y="59744"/>
                    <a:pt x="113134" y="59232"/>
                    <a:pt x="113086" y="58708"/>
                  </a:cubicBezTo>
                  <a:lnTo>
                    <a:pt x="112908" y="58351"/>
                  </a:lnTo>
                  <a:cubicBezTo>
                    <a:pt x="112896" y="58136"/>
                    <a:pt x="112872" y="57922"/>
                    <a:pt x="112860" y="57708"/>
                  </a:cubicBezTo>
                  <a:cubicBezTo>
                    <a:pt x="112801" y="57529"/>
                    <a:pt x="112753" y="57363"/>
                    <a:pt x="112694" y="57184"/>
                  </a:cubicBezTo>
                  <a:cubicBezTo>
                    <a:pt x="112539" y="56839"/>
                    <a:pt x="112324" y="56505"/>
                    <a:pt x="112277" y="56136"/>
                  </a:cubicBezTo>
                  <a:cubicBezTo>
                    <a:pt x="112158" y="55196"/>
                    <a:pt x="112146" y="54231"/>
                    <a:pt x="112015" y="53291"/>
                  </a:cubicBezTo>
                  <a:cubicBezTo>
                    <a:pt x="111705" y="50969"/>
                    <a:pt x="111348" y="48671"/>
                    <a:pt x="111003" y="46361"/>
                  </a:cubicBezTo>
                  <a:lnTo>
                    <a:pt x="110550" y="45171"/>
                  </a:lnTo>
                  <a:cubicBezTo>
                    <a:pt x="110455" y="45016"/>
                    <a:pt x="110360" y="44873"/>
                    <a:pt x="110265" y="44718"/>
                  </a:cubicBezTo>
                  <a:lnTo>
                    <a:pt x="110062" y="44492"/>
                  </a:lnTo>
                  <a:lnTo>
                    <a:pt x="106776" y="40741"/>
                  </a:lnTo>
                  <a:lnTo>
                    <a:pt x="106550" y="40468"/>
                  </a:lnTo>
                  <a:lnTo>
                    <a:pt x="106324" y="40218"/>
                  </a:lnTo>
                  <a:cubicBezTo>
                    <a:pt x="105728" y="39456"/>
                    <a:pt x="105145" y="38670"/>
                    <a:pt x="104538" y="37920"/>
                  </a:cubicBezTo>
                  <a:cubicBezTo>
                    <a:pt x="103145" y="36181"/>
                    <a:pt x="101752" y="34455"/>
                    <a:pt x="100359" y="32729"/>
                  </a:cubicBezTo>
                  <a:cubicBezTo>
                    <a:pt x="98525" y="30514"/>
                    <a:pt x="96692" y="28288"/>
                    <a:pt x="94858" y="26061"/>
                  </a:cubicBezTo>
                  <a:cubicBezTo>
                    <a:pt x="94703" y="25871"/>
                    <a:pt x="94608" y="25656"/>
                    <a:pt x="94584" y="25418"/>
                  </a:cubicBezTo>
                  <a:cubicBezTo>
                    <a:pt x="94251" y="22763"/>
                    <a:pt x="93941" y="20096"/>
                    <a:pt x="93620" y="17429"/>
                  </a:cubicBezTo>
                  <a:cubicBezTo>
                    <a:pt x="93524" y="16739"/>
                    <a:pt x="93441" y="16048"/>
                    <a:pt x="93334" y="15369"/>
                  </a:cubicBezTo>
                  <a:cubicBezTo>
                    <a:pt x="93155" y="14286"/>
                    <a:pt x="93132" y="13119"/>
                    <a:pt x="91989" y="12476"/>
                  </a:cubicBezTo>
                  <a:lnTo>
                    <a:pt x="90322" y="11774"/>
                  </a:lnTo>
                  <a:lnTo>
                    <a:pt x="88893" y="11274"/>
                  </a:lnTo>
                  <a:lnTo>
                    <a:pt x="88798" y="11285"/>
                  </a:lnTo>
                  <a:cubicBezTo>
                    <a:pt x="88000" y="10500"/>
                    <a:pt x="87869" y="9464"/>
                    <a:pt x="87702" y="8416"/>
                  </a:cubicBezTo>
                  <a:cubicBezTo>
                    <a:pt x="87417" y="6618"/>
                    <a:pt x="87524" y="4725"/>
                    <a:pt x="86547" y="3082"/>
                  </a:cubicBezTo>
                  <a:cubicBezTo>
                    <a:pt x="85782" y="2436"/>
                    <a:pt x="84968" y="1956"/>
                    <a:pt x="84082" y="1956"/>
                  </a:cubicBezTo>
                  <a:cubicBezTo>
                    <a:pt x="83644" y="1956"/>
                    <a:pt x="83189" y="2073"/>
                    <a:pt x="82714" y="2344"/>
                  </a:cubicBezTo>
                  <a:cubicBezTo>
                    <a:pt x="81356" y="3118"/>
                    <a:pt x="80666" y="4308"/>
                    <a:pt x="80642" y="5904"/>
                  </a:cubicBezTo>
                  <a:cubicBezTo>
                    <a:pt x="80594" y="8940"/>
                    <a:pt x="80475" y="11976"/>
                    <a:pt x="80440" y="15012"/>
                  </a:cubicBezTo>
                  <a:cubicBezTo>
                    <a:pt x="80404" y="18048"/>
                    <a:pt x="80428" y="18036"/>
                    <a:pt x="77773" y="19477"/>
                  </a:cubicBezTo>
                  <a:cubicBezTo>
                    <a:pt x="77381" y="19693"/>
                    <a:pt x="77007" y="19806"/>
                    <a:pt x="76635" y="19806"/>
                  </a:cubicBezTo>
                  <a:cubicBezTo>
                    <a:pt x="76248" y="19806"/>
                    <a:pt x="75863" y="19684"/>
                    <a:pt x="75463" y="19429"/>
                  </a:cubicBezTo>
                  <a:cubicBezTo>
                    <a:pt x="74486" y="18810"/>
                    <a:pt x="73451" y="18263"/>
                    <a:pt x="72439" y="17691"/>
                  </a:cubicBezTo>
                  <a:cubicBezTo>
                    <a:pt x="72379" y="17667"/>
                    <a:pt x="72308" y="17655"/>
                    <a:pt x="72236" y="17643"/>
                  </a:cubicBezTo>
                  <a:lnTo>
                    <a:pt x="70129" y="16203"/>
                  </a:lnTo>
                  <a:lnTo>
                    <a:pt x="70129" y="16227"/>
                  </a:lnTo>
                  <a:lnTo>
                    <a:pt x="68236" y="15012"/>
                  </a:lnTo>
                  <a:lnTo>
                    <a:pt x="67545" y="14357"/>
                  </a:lnTo>
                  <a:lnTo>
                    <a:pt x="68224" y="12738"/>
                  </a:lnTo>
                  <a:lnTo>
                    <a:pt x="68450" y="12500"/>
                  </a:lnTo>
                  <a:lnTo>
                    <a:pt x="71069" y="9690"/>
                  </a:lnTo>
                  <a:lnTo>
                    <a:pt x="71510" y="9214"/>
                  </a:lnTo>
                  <a:lnTo>
                    <a:pt x="73391" y="6844"/>
                  </a:lnTo>
                  <a:cubicBezTo>
                    <a:pt x="74034" y="5285"/>
                    <a:pt x="73629" y="3904"/>
                    <a:pt x="72677" y="2618"/>
                  </a:cubicBezTo>
                  <a:cubicBezTo>
                    <a:pt x="71843" y="2225"/>
                    <a:pt x="71034" y="1570"/>
                    <a:pt x="70188" y="1499"/>
                  </a:cubicBezTo>
                  <a:cubicBezTo>
                    <a:pt x="69658" y="1451"/>
                    <a:pt x="69124" y="1434"/>
                    <a:pt x="68589" y="1434"/>
                  </a:cubicBezTo>
                  <a:cubicBezTo>
                    <a:pt x="67382" y="1434"/>
                    <a:pt x="66166" y="1521"/>
                    <a:pt x="64961" y="1546"/>
                  </a:cubicBezTo>
                  <a:lnTo>
                    <a:pt x="57853" y="1689"/>
                  </a:lnTo>
                  <a:lnTo>
                    <a:pt x="57389" y="1356"/>
                  </a:lnTo>
                  <a:cubicBezTo>
                    <a:pt x="57115" y="1213"/>
                    <a:pt x="56829" y="1082"/>
                    <a:pt x="56567" y="927"/>
                  </a:cubicBezTo>
                  <a:cubicBezTo>
                    <a:pt x="55570" y="310"/>
                    <a:pt x="54639" y="0"/>
                    <a:pt x="53778" y="0"/>
                  </a:cubicBezTo>
                  <a:close/>
                </a:path>
              </a:pathLst>
            </a:custGeom>
            <a:solidFill>
              <a:schemeClr val="accent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7" name="Google Shape;217;p4"/>
          <p:cNvGrpSpPr/>
          <p:nvPr/>
        </p:nvGrpSpPr>
        <p:grpSpPr>
          <a:xfrm>
            <a:off x="472612" y="732774"/>
            <a:ext cx="5959005" cy="1138941"/>
            <a:chOff x="456920" y="1013187"/>
            <a:chExt cx="5959005" cy="1138941"/>
          </a:xfrm>
        </p:grpSpPr>
        <p:sp>
          <p:nvSpPr>
            <p:cNvPr id="218" name="Google Shape;218;p4"/>
            <p:cNvSpPr/>
            <p:nvPr/>
          </p:nvSpPr>
          <p:spPr>
            <a:xfrm>
              <a:off x="3744425" y="1194825"/>
              <a:ext cx="2671500" cy="677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4"/>
            <p:cNvSpPr/>
            <p:nvPr/>
          </p:nvSpPr>
          <p:spPr>
            <a:xfrm>
              <a:off x="1438640" y="1193362"/>
              <a:ext cx="3207000" cy="679800"/>
            </a:xfrm>
            <a:prstGeom prst="homePlat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0" name="Google Shape;220;p4"/>
            <p:cNvGrpSpPr/>
            <p:nvPr/>
          </p:nvGrpSpPr>
          <p:grpSpPr>
            <a:xfrm>
              <a:off x="456920" y="1013187"/>
              <a:ext cx="1233815" cy="1138941"/>
              <a:chOff x="2403850" y="1724800"/>
              <a:chExt cx="2829850" cy="2612250"/>
            </a:xfrm>
          </p:grpSpPr>
          <p:sp>
            <p:nvSpPr>
              <p:cNvPr id="221" name="Google Shape;221;p4"/>
              <p:cNvSpPr/>
              <p:nvPr/>
            </p:nvSpPr>
            <p:spPr>
              <a:xfrm>
                <a:off x="5167600" y="2854050"/>
                <a:ext cx="19075" cy="29800"/>
              </a:xfrm>
              <a:custGeom>
                <a:rect b="b" l="l" r="r" t="t"/>
                <a:pathLst>
                  <a:path extrusionOk="0" h="1192" w="763">
                    <a:moveTo>
                      <a:pt x="0" y="1"/>
                    </a:moveTo>
                    <a:lnTo>
                      <a:pt x="453" y="1191"/>
                    </a:lnTo>
                    <a:cubicBezTo>
                      <a:pt x="358" y="774"/>
                      <a:pt x="762" y="167"/>
                      <a:pt x="0" y="1"/>
                    </a:cubicBezTo>
                    <a:close/>
                  </a:path>
                </a:pathLst>
              </a:custGeom>
              <a:solidFill>
                <a:schemeClr val="accen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4"/>
              <p:cNvSpPr/>
              <p:nvPr/>
            </p:nvSpPr>
            <p:spPr>
              <a:xfrm>
                <a:off x="2403850" y="1724800"/>
                <a:ext cx="2829850" cy="2260925"/>
              </a:xfrm>
              <a:custGeom>
                <a:rect b="b" l="l" r="r" t="t"/>
                <a:pathLst>
                  <a:path extrusionOk="0" h="90437" w="113194">
                    <a:moveTo>
                      <a:pt x="53778" y="0"/>
                    </a:moveTo>
                    <a:cubicBezTo>
                      <a:pt x="52431" y="0"/>
                      <a:pt x="51257" y="759"/>
                      <a:pt x="50269" y="2284"/>
                    </a:cubicBezTo>
                    <a:cubicBezTo>
                      <a:pt x="48721" y="4678"/>
                      <a:pt x="47221" y="7106"/>
                      <a:pt x="45697" y="9511"/>
                    </a:cubicBezTo>
                    <a:cubicBezTo>
                      <a:pt x="45185" y="10333"/>
                      <a:pt x="44697" y="11190"/>
                      <a:pt x="44149" y="11988"/>
                    </a:cubicBezTo>
                    <a:cubicBezTo>
                      <a:pt x="43809" y="12479"/>
                      <a:pt x="43439" y="12720"/>
                      <a:pt x="43059" y="12720"/>
                    </a:cubicBezTo>
                    <a:cubicBezTo>
                      <a:pt x="42694" y="12720"/>
                      <a:pt x="42321" y="12497"/>
                      <a:pt x="41959" y="12059"/>
                    </a:cubicBezTo>
                    <a:cubicBezTo>
                      <a:pt x="41697" y="11726"/>
                      <a:pt x="41435" y="11393"/>
                      <a:pt x="41173" y="11047"/>
                    </a:cubicBezTo>
                    <a:cubicBezTo>
                      <a:pt x="40625" y="9821"/>
                      <a:pt x="39613" y="9202"/>
                      <a:pt x="38339" y="8928"/>
                    </a:cubicBezTo>
                    <a:cubicBezTo>
                      <a:pt x="37881" y="8938"/>
                      <a:pt x="37423" y="8981"/>
                      <a:pt x="36972" y="8981"/>
                    </a:cubicBezTo>
                    <a:cubicBezTo>
                      <a:pt x="36884" y="8981"/>
                      <a:pt x="36796" y="8980"/>
                      <a:pt x="36708" y="8976"/>
                    </a:cubicBezTo>
                    <a:cubicBezTo>
                      <a:pt x="36638" y="8972"/>
                      <a:pt x="36569" y="8970"/>
                      <a:pt x="36500" y="8970"/>
                    </a:cubicBezTo>
                    <a:cubicBezTo>
                      <a:pt x="35427" y="8970"/>
                      <a:pt x="34539" y="9405"/>
                      <a:pt x="33767" y="10166"/>
                    </a:cubicBezTo>
                    <a:cubicBezTo>
                      <a:pt x="30552" y="13298"/>
                      <a:pt x="27314" y="16417"/>
                      <a:pt x="24147" y="19596"/>
                    </a:cubicBezTo>
                    <a:cubicBezTo>
                      <a:pt x="23575" y="20168"/>
                      <a:pt x="23194" y="21001"/>
                      <a:pt x="22932" y="21787"/>
                    </a:cubicBezTo>
                    <a:cubicBezTo>
                      <a:pt x="22551" y="22965"/>
                      <a:pt x="22266" y="24192"/>
                      <a:pt x="22099" y="25418"/>
                    </a:cubicBezTo>
                    <a:cubicBezTo>
                      <a:pt x="21825" y="27502"/>
                      <a:pt x="21099" y="29228"/>
                      <a:pt x="19051" y="30121"/>
                    </a:cubicBezTo>
                    <a:lnTo>
                      <a:pt x="18598" y="30359"/>
                    </a:lnTo>
                    <a:cubicBezTo>
                      <a:pt x="18289" y="30514"/>
                      <a:pt x="17967" y="30657"/>
                      <a:pt x="17670" y="30835"/>
                    </a:cubicBezTo>
                    <a:cubicBezTo>
                      <a:pt x="14598" y="32621"/>
                      <a:pt x="11538" y="34407"/>
                      <a:pt x="8478" y="36193"/>
                    </a:cubicBezTo>
                    <a:cubicBezTo>
                      <a:pt x="6930" y="37134"/>
                      <a:pt x="5406" y="38098"/>
                      <a:pt x="3835" y="38967"/>
                    </a:cubicBezTo>
                    <a:cubicBezTo>
                      <a:pt x="2727" y="39598"/>
                      <a:pt x="2156" y="40444"/>
                      <a:pt x="1954" y="41730"/>
                    </a:cubicBezTo>
                    <a:cubicBezTo>
                      <a:pt x="1453" y="44861"/>
                      <a:pt x="834" y="47957"/>
                      <a:pt x="251" y="51064"/>
                    </a:cubicBezTo>
                    <a:cubicBezTo>
                      <a:pt x="251" y="52017"/>
                      <a:pt x="1" y="53029"/>
                      <a:pt x="751" y="53838"/>
                    </a:cubicBezTo>
                    <a:cubicBezTo>
                      <a:pt x="1834" y="55005"/>
                      <a:pt x="2930" y="56160"/>
                      <a:pt x="4013" y="57315"/>
                    </a:cubicBezTo>
                    <a:cubicBezTo>
                      <a:pt x="4251" y="57613"/>
                      <a:pt x="4478" y="57934"/>
                      <a:pt x="4740" y="58232"/>
                    </a:cubicBezTo>
                    <a:cubicBezTo>
                      <a:pt x="6073" y="59756"/>
                      <a:pt x="7407" y="61280"/>
                      <a:pt x="8752" y="62792"/>
                    </a:cubicBezTo>
                    <a:lnTo>
                      <a:pt x="10836" y="64923"/>
                    </a:lnTo>
                    <a:lnTo>
                      <a:pt x="11300" y="66816"/>
                    </a:lnTo>
                    <a:cubicBezTo>
                      <a:pt x="10978" y="68495"/>
                      <a:pt x="10621" y="70186"/>
                      <a:pt x="10347" y="71876"/>
                    </a:cubicBezTo>
                    <a:cubicBezTo>
                      <a:pt x="10050" y="73698"/>
                      <a:pt x="10657" y="75091"/>
                      <a:pt x="12348" y="75972"/>
                    </a:cubicBezTo>
                    <a:cubicBezTo>
                      <a:pt x="13026" y="76329"/>
                      <a:pt x="13669" y="76794"/>
                      <a:pt x="14336" y="77198"/>
                    </a:cubicBezTo>
                    <a:lnTo>
                      <a:pt x="15741" y="77877"/>
                    </a:lnTo>
                    <a:cubicBezTo>
                      <a:pt x="16831" y="78686"/>
                      <a:pt x="17815" y="79092"/>
                      <a:pt x="18716" y="79092"/>
                    </a:cubicBezTo>
                    <a:cubicBezTo>
                      <a:pt x="19951" y="79092"/>
                      <a:pt x="21031" y="78329"/>
                      <a:pt x="22016" y="76794"/>
                    </a:cubicBezTo>
                    <a:cubicBezTo>
                      <a:pt x="22742" y="75686"/>
                      <a:pt x="23468" y="74579"/>
                      <a:pt x="24159" y="73436"/>
                    </a:cubicBezTo>
                    <a:cubicBezTo>
                      <a:pt x="24460" y="72946"/>
                      <a:pt x="24792" y="72724"/>
                      <a:pt x="25283" y="72724"/>
                    </a:cubicBezTo>
                    <a:cubicBezTo>
                      <a:pt x="25413" y="72724"/>
                      <a:pt x="25553" y="72739"/>
                      <a:pt x="25706" y="72769"/>
                    </a:cubicBezTo>
                    <a:cubicBezTo>
                      <a:pt x="27242" y="73067"/>
                      <a:pt x="28790" y="73234"/>
                      <a:pt x="30338" y="73448"/>
                    </a:cubicBezTo>
                    <a:lnTo>
                      <a:pt x="31969" y="73853"/>
                    </a:lnTo>
                    <a:cubicBezTo>
                      <a:pt x="31987" y="73853"/>
                      <a:pt x="32004" y="73853"/>
                      <a:pt x="32022" y="73853"/>
                    </a:cubicBezTo>
                    <a:cubicBezTo>
                      <a:pt x="33452" y="73853"/>
                      <a:pt x="34694" y="73374"/>
                      <a:pt x="35505" y="72186"/>
                    </a:cubicBezTo>
                    <a:cubicBezTo>
                      <a:pt x="35970" y="71507"/>
                      <a:pt x="36255" y="70686"/>
                      <a:pt x="36470" y="69900"/>
                    </a:cubicBezTo>
                    <a:cubicBezTo>
                      <a:pt x="36636" y="69281"/>
                      <a:pt x="36875" y="68912"/>
                      <a:pt x="37506" y="68650"/>
                    </a:cubicBezTo>
                    <a:cubicBezTo>
                      <a:pt x="40839" y="67269"/>
                      <a:pt x="44137" y="65840"/>
                      <a:pt x="47447" y="64423"/>
                    </a:cubicBezTo>
                    <a:cubicBezTo>
                      <a:pt x="48221" y="64090"/>
                      <a:pt x="49007" y="63792"/>
                      <a:pt x="49745" y="63411"/>
                    </a:cubicBezTo>
                    <a:cubicBezTo>
                      <a:pt x="49996" y="63277"/>
                      <a:pt x="50220" y="63212"/>
                      <a:pt x="50424" y="63212"/>
                    </a:cubicBezTo>
                    <a:cubicBezTo>
                      <a:pt x="50784" y="63212"/>
                      <a:pt x="51084" y="63413"/>
                      <a:pt x="51364" y="63792"/>
                    </a:cubicBezTo>
                    <a:cubicBezTo>
                      <a:pt x="51710" y="64256"/>
                      <a:pt x="52079" y="64709"/>
                      <a:pt x="52436" y="65173"/>
                    </a:cubicBezTo>
                    <a:cubicBezTo>
                      <a:pt x="53508" y="66352"/>
                      <a:pt x="54579" y="67542"/>
                      <a:pt x="55651" y="68721"/>
                    </a:cubicBezTo>
                    <a:cubicBezTo>
                      <a:pt x="56651" y="69912"/>
                      <a:pt x="57580" y="71186"/>
                      <a:pt x="58675" y="72293"/>
                    </a:cubicBezTo>
                    <a:cubicBezTo>
                      <a:pt x="59582" y="73234"/>
                      <a:pt x="60784" y="73595"/>
                      <a:pt x="62073" y="73595"/>
                    </a:cubicBezTo>
                    <a:cubicBezTo>
                      <a:pt x="62154" y="73595"/>
                      <a:pt x="62236" y="73594"/>
                      <a:pt x="62318" y="73591"/>
                    </a:cubicBezTo>
                    <a:cubicBezTo>
                      <a:pt x="62830" y="73412"/>
                      <a:pt x="63330" y="73210"/>
                      <a:pt x="63806" y="72984"/>
                    </a:cubicBezTo>
                    <a:cubicBezTo>
                      <a:pt x="64659" y="72538"/>
                      <a:pt x="65120" y="72294"/>
                      <a:pt x="65497" y="72294"/>
                    </a:cubicBezTo>
                    <a:cubicBezTo>
                      <a:pt x="65947" y="72294"/>
                      <a:pt x="66277" y="72642"/>
                      <a:pt x="67009" y="73412"/>
                    </a:cubicBezTo>
                    <a:lnTo>
                      <a:pt x="66997" y="73412"/>
                    </a:lnTo>
                    <a:lnTo>
                      <a:pt x="67497" y="74091"/>
                    </a:lnTo>
                    <a:lnTo>
                      <a:pt x="67497" y="74103"/>
                    </a:lnTo>
                    <a:lnTo>
                      <a:pt x="67712" y="74353"/>
                    </a:lnTo>
                    <a:lnTo>
                      <a:pt x="67700" y="74341"/>
                    </a:lnTo>
                    <a:lnTo>
                      <a:pt x="67700" y="74341"/>
                    </a:lnTo>
                    <a:cubicBezTo>
                      <a:pt x="67783" y="74448"/>
                      <a:pt x="67855" y="74543"/>
                      <a:pt x="67926" y="74650"/>
                    </a:cubicBezTo>
                    <a:cubicBezTo>
                      <a:pt x="68069" y="74877"/>
                      <a:pt x="68188" y="75127"/>
                      <a:pt x="68355" y="75341"/>
                    </a:cubicBezTo>
                    <a:cubicBezTo>
                      <a:pt x="69950" y="77496"/>
                      <a:pt x="71546" y="79651"/>
                      <a:pt x="73153" y="81794"/>
                    </a:cubicBezTo>
                    <a:cubicBezTo>
                      <a:pt x="74117" y="83009"/>
                      <a:pt x="75165" y="84163"/>
                      <a:pt x="76046" y="85426"/>
                    </a:cubicBezTo>
                    <a:cubicBezTo>
                      <a:pt x="77070" y="86890"/>
                      <a:pt x="78511" y="87485"/>
                      <a:pt x="80178" y="87747"/>
                    </a:cubicBezTo>
                    <a:lnTo>
                      <a:pt x="84190" y="89105"/>
                    </a:lnTo>
                    <a:lnTo>
                      <a:pt x="84666" y="89212"/>
                    </a:lnTo>
                    <a:lnTo>
                      <a:pt x="84988" y="89355"/>
                    </a:lnTo>
                    <a:cubicBezTo>
                      <a:pt x="85928" y="89605"/>
                      <a:pt x="86881" y="89783"/>
                      <a:pt x="87798" y="90105"/>
                    </a:cubicBezTo>
                    <a:cubicBezTo>
                      <a:pt x="88433" y="90320"/>
                      <a:pt x="89059" y="90437"/>
                      <a:pt x="89683" y="90437"/>
                    </a:cubicBezTo>
                    <a:cubicBezTo>
                      <a:pt x="90300" y="90437"/>
                      <a:pt x="90915" y="90323"/>
                      <a:pt x="91536" y="90081"/>
                    </a:cubicBezTo>
                    <a:cubicBezTo>
                      <a:pt x="92417" y="89736"/>
                      <a:pt x="93346" y="89486"/>
                      <a:pt x="94227" y="89152"/>
                    </a:cubicBezTo>
                    <a:cubicBezTo>
                      <a:pt x="96311" y="88354"/>
                      <a:pt x="98632" y="88093"/>
                      <a:pt x="100394" y="86545"/>
                    </a:cubicBezTo>
                    <a:lnTo>
                      <a:pt x="100394" y="86557"/>
                    </a:lnTo>
                    <a:lnTo>
                      <a:pt x="100633" y="86259"/>
                    </a:lnTo>
                    <a:cubicBezTo>
                      <a:pt x="102680" y="82306"/>
                      <a:pt x="104740" y="78365"/>
                      <a:pt x="106764" y="74400"/>
                    </a:cubicBezTo>
                    <a:cubicBezTo>
                      <a:pt x="107693" y="72603"/>
                      <a:pt x="108562" y="70769"/>
                      <a:pt x="109455" y="68947"/>
                    </a:cubicBezTo>
                    <a:lnTo>
                      <a:pt x="110277" y="67721"/>
                    </a:lnTo>
                    <a:lnTo>
                      <a:pt x="110777" y="66816"/>
                    </a:lnTo>
                    <a:lnTo>
                      <a:pt x="111003" y="66352"/>
                    </a:lnTo>
                    <a:lnTo>
                      <a:pt x="111253" y="65876"/>
                    </a:lnTo>
                    <a:cubicBezTo>
                      <a:pt x="111312" y="65780"/>
                      <a:pt x="111384" y="65673"/>
                      <a:pt x="111443" y="65578"/>
                    </a:cubicBezTo>
                    <a:cubicBezTo>
                      <a:pt x="111539" y="65352"/>
                      <a:pt x="111634" y="65137"/>
                      <a:pt x="111729" y="64923"/>
                    </a:cubicBezTo>
                    <a:cubicBezTo>
                      <a:pt x="111789" y="64828"/>
                      <a:pt x="111848" y="64721"/>
                      <a:pt x="111920" y="64625"/>
                    </a:cubicBezTo>
                    <a:cubicBezTo>
                      <a:pt x="112336" y="63697"/>
                      <a:pt x="112753" y="62768"/>
                      <a:pt x="113170" y="61851"/>
                    </a:cubicBezTo>
                    <a:cubicBezTo>
                      <a:pt x="113182" y="61315"/>
                      <a:pt x="113194" y="60780"/>
                      <a:pt x="113194" y="60244"/>
                    </a:cubicBezTo>
                    <a:cubicBezTo>
                      <a:pt x="113170" y="59744"/>
                      <a:pt x="113134" y="59232"/>
                      <a:pt x="113086" y="58708"/>
                    </a:cubicBezTo>
                    <a:lnTo>
                      <a:pt x="112908" y="58351"/>
                    </a:lnTo>
                    <a:cubicBezTo>
                      <a:pt x="112896" y="58136"/>
                      <a:pt x="112872" y="57922"/>
                      <a:pt x="112860" y="57708"/>
                    </a:cubicBezTo>
                    <a:cubicBezTo>
                      <a:pt x="112801" y="57529"/>
                      <a:pt x="112753" y="57363"/>
                      <a:pt x="112694" y="57184"/>
                    </a:cubicBezTo>
                    <a:cubicBezTo>
                      <a:pt x="112539" y="56839"/>
                      <a:pt x="112324" y="56505"/>
                      <a:pt x="112277" y="56136"/>
                    </a:cubicBezTo>
                    <a:cubicBezTo>
                      <a:pt x="112158" y="55196"/>
                      <a:pt x="112146" y="54231"/>
                      <a:pt x="112015" y="53291"/>
                    </a:cubicBezTo>
                    <a:cubicBezTo>
                      <a:pt x="111705" y="50969"/>
                      <a:pt x="111348" y="48671"/>
                      <a:pt x="111003" y="46361"/>
                    </a:cubicBezTo>
                    <a:lnTo>
                      <a:pt x="110550" y="45171"/>
                    </a:lnTo>
                    <a:cubicBezTo>
                      <a:pt x="110455" y="45016"/>
                      <a:pt x="110360" y="44873"/>
                      <a:pt x="110265" y="44718"/>
                    </a:cubicBezTo>
                    <a:lnTo>
                      <a:pt x="110062" y="44492"/>
                    </a:lnTo>
                    <a:lnTo>
                      <a:pt x="106776" y="40741"/>
                    </a:lnTo>
                    <a:lnTo>
                      <a:pt x="106550" y="40468"/>
                    </a:lnTo>
                    <a:lnTo>
                      <a:pt x="106324" y="40218"/>
                    </a:lnTo>
                    <a:cubicBezTo>
                      <a:pt x="105728" y="39456"/>
                      <a:pt x="105145" y="38670"/>
                      <a:pt x="104538" y="37920"/>
                    </a:cubicBezTo>
                    <a:cubicBezTo>
                      <a:pt x="103145" y="36181"/>
                      <a:pt x="101752" y="34455"/>
                      <a:pt x="100359" y="32729"/>
                    </a:cubicBezTo>
                    <a:cubicBezTo>
                      <a:pt x="98525" y="30514"/>
                      <a:pt x="96692" y="28288"/>
                      <a:pt x="94858" y="26061"/>
                    </a:cubicBezTo>
                    <a:cubicBezTo>
                      <a:pt x="94703" y="25871"/>
                      <a:pt x="94608" y="25656"/>
                      <a:pt x="94584" y="25418"/>
                    </a:cubicBezTo>
                    <a:cubicBezTo>
                      <a:pt x="94251" y="22763"/>
                      <a:pt x="93941" y="20096"/>
                      <a:pt x="93620" y="17429"/>
                    </a:cubicBezTo>
                    <a:cubicBezTo>
                      <a:pt x="93524" y="16739"/>
                      <a:pt x="93441" y="16048"/>
                      <a:pt x="93334" y="15369"/>
                    </a:cubicBezTo>
                    <a:cubicBezTo>
                      <a:pt x="93155" y="14286"/>
                      <a:pt x="93132" y="13119"/>
                      <a:pt x="91989" y="12476"/>
                    </a:cubicBezTo>
                    <a:lnTo>
                      <a:pt x="90322" y="11774"/>
                    </a:lnTo>
                    <a:lnTo>
                      <a:pt x="88893" y="11274"/>
                    </a:lnTo>
                    <a:lnTo>
                      <a:pt x="88798" y="11285"/>
                    </a:lnTo>
                    <a:cubicBezTo>
                      <a:pt x="88000" y="10500"/>
                      <a:pt x="87869" y="9464"/>
                      <a:pt x="87702" y="8416"/>
                    </a:cubicBezTo>
                    <a:cubicBezTo>
                      <a:pt x="87417" y="6618"/>
                      <a:pt x="87524" y="4725"/>
                      <a:pt x="86547" y="3082"/>
                    </a:cubicBezTo>
                    <a:cubicBezTo>
                      <a:pt x="85782" y="2436"/>
                      <a:pt x="84968" y="1956"/>
                      <a:pt x="84082" y="1956"/>
                    </a:cubicBezTo>
                    <a:cubicBezTo>
                      <a:pt x="83644" y="1956"/>
                      <a:pt x="83189" y="2073"/>
                      <a:pt x="82714" y="2344"/>
                    </a:cubicBezTo>
                    <a:cubicBezTo>
                      <a:pt x="81356" y="3118"/>
                      <a:pt x="80666" y="4308"/>
                      <a:pt x="80642" y="5904"/>
                    </a:cubicBezTo>
                    <a:cubicBezTo>
                      <a:pt x="80594" y="8940"/>
                      <a:pt x="80475" y="11976"/>
                      <a:pt x="80440" y="15012"/>
                    </a:cubicBezTo>
                    <a:cubicBezTo>
                      <a:pt x="80404" y="18048"/>
                      <a:pt x="80428" y="18036"/>
                      <a:pt x="77773" y="19477"/>
                    </a:cubicBezTo>
                    <a:cubicBezTo>
                      <a:pt x="77381" y="19693"/>
                      <a:pt x="77007" y="19806"/>
                      <a:pt x="76635" y="19806"/>
                    </a:cubicBezTo>
                    <a:cubicBezTo>
                      <a:pt x="76248" y="19806"/>
                      <a:pt x="75863" y="19684"/>
                      <a:pt x="75463" y="19429"/>
                    </a:cubicBezTo>
                    <a:cubicBezTo>
                      <a:pt x="74486" y="18810"/>
                      <a:pt x="73451" y="18263"/>
                      <a:pt x="72439" y="17691"/>
                    </a:cubicBezTo>
                    <a:cubicBezTo>
                      <a:pt x="72379" y="17667"/>
                      <a:pt x="72308" y="17655"/>
                      <a:pt x="72236" y="17643"/>
                    </a:cubicBezTo>
                    <a:lnTo>
                      <a:pt x="70129" y="16203"/>
                    </a:lnTo>
                    <a:lnTo>
                      <a:pt x="70129" y="16227"/>
                    </a:lnTo>
                    <a:lnTo>
                      <a:pt x="68236" y="15012"/>
                    </a:lnTo>
                    <a:lnTo>
                      <a:pt x="67545" y="14357"/>
                    </a:lnTo>
                    <a:lnTo>
                      <a:pt x="68224" y="12738"/>
                    </a:lnTo>
                    <a:lnTo>
                      <a:pt x="68450" y="12500"/>
                    </a:lnTo>
                    <a:lnTo>
                      <a:pt x="71069" y="9690"/>
                    </a:lnTo>
                    <a:lnTo>
                      <a:pt x="71510" y="9214"/>
                    </a:lnTo>
                    <a:lnTo>
                      <a:pt x="73391" y="6844"/>
                    </a:lnTo>
                    <a:cubicBezTo>
                      <a:pt x="74034" y="5285"/>
                      <a:pt x="73629" y="3904"/>
                      <a:pt x="72677" y="2618"/>
                    </a:cubicBezTo>
                    <a:cubicBezTo>
                      <a:pt x="71843" y="2225"/>
                      <a:pt x="71034" y="1570"/>
                      <a:pt x="70188" y="1499"/>
                    </a:cubicBezTo>
                    <a:cubicBezTo>
                      <a:pt x="69658" y="1451"/>
                      <a:pt x="69124" y="1434"/>
                      <a:pt x="68589" y="1434"/>
                    </a:cubicBezTo>
                    <a:cubicBezTo>
                      <a:pt x="67382" y="1434"/>
                      <a:pt x="66166" y="1521"/>
                      <a:pt x="64961" y="1546"/>
                    </a:cubicBezTo>
                    <a:lnTo>
                      <a:pt x="57853" y="1689"/>
                    </a:lnTo>
                    <a:lnTo>
                      <a:pt x="57389" y="1356"/>
                    </a:lnTo>
                    <a:cubicBezTo>
                      <a:pt x="57115" y="1213"/>
                      <a:pt x="56829" y="1082"/>
                      <a:pt x="56567" y="927"/>
                    </a:cubicBezTo>
                    <a:cubicBezTo>
                      <a:pt x="55570" y="310"/>
                      <a:pt x="54639" y="0"/>
                      <a:pt x="53778" y="0"/>
                    </a:cubicBezTo>
                    <a:close/>
                  </a:path>
                </a:pathLst>
              </a:custGeom>
              <a:solidFill>
                <a:schemeClr val="accen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4"/>
              <p:cNvSpPr/>
              <p:nvPr/>
            </p:nvSpPr>
            <p:spPr>
              <a:xfrm>
                <a:off x="4444000" y="4063675"/>
                <a:ext cx="356325" cy="273375"/>
              </a:xfrm>
              <a:custGeom>
                <a:rect b="b" l="l" r="r" t="t"/>
                <a:pathLst>
                  <a:path extrusionOk="0" h="10935" w="14253">
                    <a:moveTo>
                      <a:pt x="10778" y="0"/>
                    </a:moveTo>
                    <a:cubicBezTo>
                      <a:pt x="10018" y="0"/>
                      <a:pt x="9245" y="369"/>
                      <a:pt x="8537" y="1122"/>
                    </a:cubicBezTo>
                    <a:cubicBezTo>
                      <a:pt x="8081" y="1606"/>
                      <a:pt x="7587" y="1792"/>
                      <a:pt x="7088" y="1792"/>
                    </a:cubicBezTo>
                    <a:cubicBezTo>
                      <a:pt x="6752" y="1792"/>
                      <a:pt x="6415" y="1708"/>
                      <a:pt x="6084" y="1574"/>
                    </a:cubicBezTo>
                    <a:cubicBezTo>
                      <a:pt x="5679" y="1407"/>
                      <a:pt x="5250" y="1324"/>
                      <a:pt x="4822" y="1324"/>
                    </a:cubicBezTo>
                    <a:cubicBezTo>
                      <a:pt x="4245" y="1324"/>
                      <a:pt x="3669" y="1475"/>
                      <a:pt x="3155" y="1777"/>
                    </a:cubicBezTo>
                    <a:cubicBezTo>
                      <a:pt x="834" y="3027"/>
                      <a:pt x="0" y="5741"/>
                      <a:pt x="1905" y="7753"/>
                    </a:cubicBezTo>
                    <a:cubicBezTo>
                      <a:pt x="2715" y="8623"/>
                      <a:pt x="3751" y="9301"/>
                      <a:pt x="4727" y="10004"/>
                    </a:cubicBezTo>
                    <a:cubicBezTo>
                      <a:pt x="5561" y="10620"/>
                      <a:pt x="6457" y="10934"/>
                      <a:pt x="7404" y="10934"/>
                    </a:cubicBezTo>
                    <a:cubicBezTo>
                      <a:pt x="7903" y="10934"/>
                      <a:pt x="8416" y="10847"/>
                      <a:pt x="8942" y="10670"/>
                    </a:cubicBezTo>
                    <a:cubicBezTo>
                      <a:pt x="9954" y="9670"/>
                      <a:pt x="10966" y="8670"/>
                      <a:pt x="11990" y="7682"/>
                    </a:cubicBezTo>
                    <a:cubicBezTo>
                      <a:pt x="13645" y="6087"/>
                      <a:pt x="14252" y="4205"/>
                      <a:pt x="13609" y="1967"/>
                    </a:cubicBezTo>
                    <a:cubicBezTo>
                      <a:pt x="13466" y="1777"/>
                      <a:pt x="13335" y="1586"/>
                      <a:pt x="13204" y="1407"/>
                    </a:cubicBezTo>
                    <a:cubicBezTo>
                      <a:pt x="12489" y="477"/>
                      <a:pt x="11642" y="0"/>
                      <a:pt x="10778" y="0"/>
                    </a:cubicBezTo>
                    <a:close/>
                  </a:path>
                </a:pathLst>
              </a:custGeom>
              <a:solidFill>
                <a:schemeClr val="accen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24" name="Google Shape;224;p4"/>
          <p:cNvSpPr txBox="1"/>
          <p:nvPr>
            <p:ph type="title"/>
          </p:nvPr>
        </p:nvSpPr>
        <p:spPr>
          <a:xfrm>
            <a:off x="2360100" y="351990"/>
            <a:ext cx="4423800" cy="373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Research Steps</a:t>
            </a:r>
            <a:endParaRPr/>
          </a:p>
        </p:txBody>
      </p:sp>
      <p:grpSp>
        <p:nvGrpSpPr>
          <p:cNvPr id="225" name="Google Shape;225;p4"/>
          <p:cNvGrpSpPr/>
          <p:nvPr/>
        </p:nvGrpSpPr>
        <p:grpSpPr>
          <a:xfrm>
            <a:off x="1830826" y="1035981"/>
            <a:ext cx="4371824" cy="415500"/>
            <a:chOff x="1830826" y="1325500"/>
            <a:chExt cx="4371824" cy="415500"/>
          </a:xfrm>
        </p:grpSpPr>
        <p:sp>
          <p:nvSpPr>
            <p:cNvPr id="226" name="Google Shape;226;p4"/>
            <p:cNvSpPr txBox="1"/>
            <p:nvPr/>
          </p:nvSpPr>
          <p:spPr>
            <a:xfrm>
              <a:off x="4645650" y="1398251"/>
              <a:ext cx="1557000" cy="270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lt1"/>
                  </a:solidFill>
                  <a:latin typeface="Fira Sans Extra Condensed Medium"/>
                  <a:ea typeface="Fira Sans Extra Condensed Medium"/>
                  <a:cs typeface="Fira Sans Extra Condensed Medium"/>
                  <a:sym typeface="Fira Sans Extra Condensed Medium"/>
                </a:rPr>
                <a:t>FIRST</a:t>
              </a:r>
              <a:endParaRPr b="0" i="0" sz="2000" u="none" cap="none" strike="noStrike">
                <a:solidFill>
                  <a:schemeClr val="lt1"/>
                </a:solidFill>
                <a:latin typeface="Fira Sans Extra Condensed Medium"/>
                <a:ea typeface="Fira Sans Extra Condensed Medium"/>
                <a:cs typeface="Fira Sans Extra Condensed Medium"/>
                <a:sym typeface="Fira Sans Extra Condensed Medium"/>
              </a:endParaRPr>
            </a:p>
          </p:txBody>
        </p:sp>
        <p:sp>
          <p:nvSpPr>
            <p:cNvPr id="227" name="Google Shape;227;p4"/>
            <p:cNvSpPr txBox="1"/>
            <p:nvPr/>
          </p:nvSpPr>
          <p:spPr>
            <a:xfrm>
              <a:off x="1830826" y="1325500"/>
              <a:ext cx="2277300" cy="41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Roboto"/>
                  <a:ea typeface="Roboto"/>
                  <a:cs typeface="Roboto"/>
                  <a:sym typeface="Roboto"/>
                </a:rPr>
                <a:t>Problem solving with data</a:t>
              </a:r>
              <a:endParaRPr b="0" i="0" sz="1200" u="none" cap="none" strike="noStrike">
                <a:solidFill>
                  <a:srgbClr val="000000"/>
                </a:solidFill>
                <a:latin typeface="Roboto"/>
                <a:ea typeface="Roboto"/>
                <a:cs typeface="Roboto"/>
                <a:sym typeface="Roboto"/>
              </a:endParaRPr>
            </a:p>
          </p:txBody>
        </p:sp>
      </p:grpSp>
      <p:grpSp>
        <p:nvGrpSpPr>
          <p:cNvPr id="228" name="Google Shape;228;p4"/>
          <p:cNvGrpSpPr/>
          <p:nvPr/>
        </p:nvGrpSpPr>
        <p:grpSpPr>
          <a:xfrm>
            <a:off x="2955523" y="1826648"/>
            <a:ext cx="4355109" cy="415500"/>
            <a:chOff x="2951350" y="2185550"/>
            <a:chExt cx="4355109" cy="415500"/>
          </a:xfrm>
        </p:grpSpPr>
        <p:sp>
          <p:nvSpPr>
            <p:cNvPr id="229" name="Google Shape;229;p4"/>
            <p:cNvSpPr txBox="1"/>
            <p:nvPr/>
          </p:nvSpPr>
          <p:spPr>
            <a:xfrm>
              <a:off x="2951350" y="2258301"/>
              <a:ext cx="1557000" cy="270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lt1"/>
                  </a:solidFill>
                  <a:latin typeface="Fira Sans Extra Condensed Medium"/>
                  <a:ea typeface="Fira Sans Extra Condensed Medium"/>
                  <a:cs typeface="Fira Sans Extra Condensed Medium"/>
                  <a:sym typeface="Fira Sans Extra Condensed Medium"/>
                </a:rPr>
                <a:t>SECOND</a:t>
              </a:r>
              <a:endParaRPr b="0" i="0" sz="2000" u="none" cap="none" strike="noStrike">
                <a:solidFill>
                  <a:schemeClr val="lt1"/>
                </a:solidFill>
                <a:latin typeface="Fira Sans Extra Condensed Medium"/>
                <a:ea typeface="Fira Sans Extra Condensed Medium"/>
                <a:cs typeface="Fira Sans Extra Condensed Medium"/>
                <a:sym typeface="Fira Sans Extra Condensed Medium"/>
              </a:endParaRPr>
            </a:p>
          </p:txBody>
        </p:sp>
        <p:sp>
          <p:nvSpPr>
            <p:cNvPr id="230" name="Google Shape;230;p4"/>
            <p:cNvSpPr txBox="1"/>
            <p:nvPr/>
          </p:nvSpPr>
          <p:spPr>
            <a:xfrm>
              <a:off x="5029159" y="2185550"/>
              <a:ext cx="2277300" cy="4155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Roboto"/>
                  <a:ea typeface="Roboto"/>
                  <a:cs typeface="Roboto"/>
                  <a:sym typeface="Roboto"/>
                </a:rPr>
                <a:t>Getting the data we need</a:t>
              </a:r>
              <a:endParaRPr b="0" i="0" sz="1200" u="none" cap="none" strike="noStrike">
                <a:solidFill>
                  <a:srgbClr val="000000"/>
                </a:solidFill>
                <a:latin typeface="Roboto"/>
                <a:ea typeface="Roboto"/>
                <a:cs typeface="Roboto"/>
                <a:sym typeface="Roboto"/>
              </a:endParaRPr>
            </a:p>
          </p:txBody>
        </p:sp>
      </p:grpSp>
      <p:sp>
        <p:nvSpPr>
          <p:cNvPr id="231" name="Google Shape;231;p4"/>
          <p:cNvSpPr/>
          <p:nvPr/>
        </p:nvSpPr>
        <p:spPr>
          <a:xfrm>
            <a:off x="8678782" y="2048719"/>
            <a:ext cx="8317" cy="12993"/>
          </a:xfrm>
          <a:custGeom>
            <a:rect b="b" l="l" r="r" t="t"/>
            <a:pathLst>
              <a:path extrusionOk="0" h="1192" w="763">
                <a:moveTo>
                  <a:pt x="0" y="1"/>
                </a:moveTo>
                <a:lnTo>
                  <a:pt x="453" y="1191"/>
                </a:lnTo>
                <a:cubicBezTo>
                  <a:pt x="358" y="774"/>
                  <a:pt x="762" y="167"/>
                  <a:pt x="0" y="1"/>
                </a:cubicBezTo>
                <a:close/>
              </a:path>
            </a:pathLst>
          </a:custGeom>
          <a:solidFill>
            <a:schemeClr val="accent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4"/>
          <p:cNvSpPr/>
          <p:nvPr/>
        </p:nvSpPr>
        <p:spPr>
          <a:xfrm>
            <a:off x="8363292" y="2576116"/>
            <a:ext cx="155358" cy="119192"/>
          </a:xfrm>
          <a:custGeom>
            <a:rect b="b" l="l" r="r" t="t"/>
            <a:pathLst>
              <a:path extrusionOk="0" h="10935" w="14253">
                <a:moveTo>
                  <a:pt x="10778" y="0"/>
                </a:moveTo>
                <a:cubicBezTo>
                  <a:pt x="10018" y="0"/>
                  <a:pt x="9245" y="369"/>
                  <a:pt x="8537" y="1122"/>
                </a:cubicBezTo>
                <a:cubicBezTo>
                  <a:pt x="8081" y="1606"/>
                  <a:pt x="7587" y="1792"/>
                  <a:pt x="7088" y="1792"/>
                </a:cubicBezTo>
                <a:cubicBezTo>
                  <a:pt x="6752" y="1792"/>
                  <a:pt x="6415" y="1708"/>
                  <a:pt x="6084" y="1574"/>
                </a:cubicBezTo>
                <a:cubicBezTo>
                  <a:pt x="5679" y="1407"/>
                  <a:pt x="5250" y="1324"/>
                  <a:pt x="4822" y="1324"/>
                </a:cubicBezTo>
                <a:cubicBezTo>
                  <a:pt x="4245" y="1324"/>
                  <a:pt x="3669" y="1475"/>
                  <a:pt x="3155" y="1777"/>
                </a:cubicBezTo>
                <a:cubicBezTo>
                  <a:pt x="834" y="3027"/>
                  <a:pt x="0" y="5741"/>
                  <a:pt x="1905" y="7753"/>
                </a:cubicBezTo>
                <a:cubicBezTo>
                  <a:pt x="2715" y="8623"/>
                  <a:pt x="3751" y="9301"/>
                  <a:pt x="4727" y="10004"/>
                </a:cubicBezTo>
                <a:cubicBezTo>
                  <a:pt x="5561" y="10620"/>
                  <a:pt x="6457" y="10934"/>
                  <a:pt x="7404" y="10934"/>
                </a:cubicBezTo>
                <a:cubicBezTo>
                  <a:pt x="7903" y="10934"/>
                  <a:pt x="8416" y="10847"/>
                  <a:pt x="8942" y="10670"/>
                </a:cubicBezTo>
                <a:cubicBezTo>
                  <a:pt x="9954" y="9670"/>
                  <a:pt x="10966" y="8670"/>
                  <a:pt x="11990" y="7682"/>
                </a:cubicBezTo>
                <a:cubicBezTo>
                  <a:pt x="13645" y="6087"/>
                  <a:pt x="14252" y="4205"/>
                  <a:pt x="13609" y="1967"/>
                </a:cubicBezTo>
                <a:cubicBezTo>
                  <a:pt x="13466" y="1777"/>
                  <a:pt x="13335" y="1586"/>
                  <a:pt x="13204" y="1407"/>
                </a:cubicBezTo>
                <a:cubicBezTo>
                  <a:pt x="12489" y="477"/>
                  <a:pt x="11642" y="0"/>
                  <a:pt x="10778" y="0"/>
                </a:cubicBezTo>
                <a:close/>
              </a:path>
            </a:pathLst>
          </a:custGeom>
          <a:solidFill>
            <a:schemeClr val="accent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4"/>
          <p:cNvSpPr/>
          <p:nvPr/>
        </p:nvSpPr>
        <p:spPr>
          <a:xfrm>
            <a:off x="8678782" y="3768788"/>
            <a:ext cx="8317" cy="12993"/>
          </a:xfrm>
          <a:custGeom>
            <a:rect b="b" l="l" r="r" t="t"/>
            <a:pathLst>
              <a:path extrusionOk="0" h="1192" w="763">
                <a:moveTo>
                  <a:pt x="0" y="1"/>
                </a:moveTo>
                <a:lnTo>
                  <a:pt x="453" y="1191"/>
                </a:lnTo>
                <a:cubicBezTo>
                  <a:pt x="358" y="774"/>
                  <a:pt x="762" y="167"/>
                  <a:pt x="0" y="1"/>
                </a:cubicBezTo>
                <a:close/>
              </a:path>
            </a:pathLst>
          </a:custGeom>
          <a:solidFill>
            <a:schemeClr val="accent5"/>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4"/>
          <p:cNvSpPr/>
          <p:nvPr/>
        </p:nvSpPr>
        <p:spPr>
          <a:xfrm>
            <a:off x="8363292" y="4122663"/>
            <a:ext cx="155358" cy="119192"/>
          </a:xfrm>
          <a:custGeom>
            <a:rect b="b" l="l" r="r" t="t"/>
            <a:pathLst>
              <a:path extrusionOk="0" h="10935" w="14253">
                <a:moveTo>
                  <a:pt x="10778" y="0"/>
                </a:moveTo>
                <a:cubicBezTo>
                  <a:pt x="10018" y="0"/>
                  <a:pt x="9245" y="369"/>
                  <a:pt x="8537" y="1122"/>
                </a:cubicBezTo>
                <a:cubicBezTo>
                  <a:pt x="8081" y="1606"/>
                  <a:pt x="7587" y="1792"/>
                  <a:pt x="7088" y="1792"/>
                </a:cubicBezTo>
                <a:cubicBezTo>
                  <a:pt x="6752" y="1792"/>
                  <a:pt x="6415" y="1708"/>
                  <a:pt x="6084" y="1574"/>
                </a:cubicBezTo>
                <a:cubicBezTo>
                  <a:pt x="5679" y="1407"/>
                  <a:pt x="5250" y="1324"/>
                  <a:pt x="4822" y="1324"/>
                </a:cubicBezTo>
                <a:cubicBezTo>
                  <a:pt x="4245" y="1324"/>
                  <a:pt x="3669" y="1475"/>
                  <a:pt x="3155" y="1777"/>
                </a:cubicBezTo>
                <a:cubicBezTo>
                  <a:pt x="834" y="3027"/>
                  <a:pt x="0" y="5741"/>
                  <a:pt x="1905" y="7753"/>
                </a:cubicBezTo>
                <a:cubicBezTo>
                  <a:pt x="2715" y="8623"/>
                  <a:pt x="3751" y="9301"/>
                  <a:pt x="4727" y="10004"/>
                </a:cubicBezTo>
                <a:cubicBezTo>
                  <a:pt x="5561" y="10620"/>
                  <a:pt x="6457" y="10934"/>
                  <a:pt x="7404" y="10934"/>
                </a:cubicBezTo>
                <a:cubicBezTo>
                  <a:pt x="7903" y="10934"/>
                  <a:pt x="8416" y="10847"/>
                  <a:pt x="8942" y="10670"/>
                </a:cubicBezTo>
                <a:cubicBezTo>
                  <a:pt x="9954" y="9670"/>
                  <a:pt x="10966" y="8670"/>
                  <a:pt x="11990" y="7682"/>
                </a:cubicBezTo>
                <a:cubicBezTo>
                  <a:pt x="13645" y="6087"/>
                  <a:pt x="14252" y="4205"/>
                  <a:pt x="13609" y="1967"/>
                </a:cubicBezTo>
                <a:cubicBezTo>
                  <a:pt x="13466" y="1777"/>
                  <a:pt x="13335" y="1586"/>
                  <a:pt x="13204" y="1407"/>
                </a:cubicBezTo>
                <a:cubicBezTo>
                  <a:pt x="12489" y="477"/>
                  <a:pt x="11642" y="0"/>
                  <a:pt x="10778" y="0"/>
                </a:cubicBezTo>
                <a:close/>
              </a:path>
            </a:pathLst>
          </a:custGeom>
          <a:solidFill>
            <a:schemeClr val="accent5"/>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5" name="Google Shape;235;p4"/>
          <p:cNvGrpSpPr/>
          <p:nvPr/>
        </p:nvGrpSpPr>
        <p:grpSpPr>
          <a:xfrm>
            <a:off x="472612" y="2285016"/>
            <a:ext cx="5959115" cy="1138941"/>
            <a:chOff x="456920" y="2733255"/>
            <a:chExt cx="5959115" cy="1138941"/>
          </a:xfrm>
        </p:grpSpPr>
        <p:sp>
          <p:nvSpPr>
            <p:cNvPr id="236" name="Google Shape;236;p4"/>
            <p:cNvSpPr/>
            <p:nvPr/>
          </p:nvSpPr>
          <p:spPr>
            <a:xfrm>
              <a:off x="3756835" y="2913430"/>
              <a:ext cx="2659200" cy="6798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4"/>
            <p:cNvSpPr/>
            <p:nvPr/>
          </p:nvSpPr>
          <p:spPr>
            <a:xfrm>
              <a:off x="1438640" y="2913430"/>
              <a:ext cx="3207000" cy="679800"/>
            </a:xfrm>
            <a:prstGeom prst="homePlat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8" name="Google Shape;238;p4"/>
            <p:cNvGrpSpPr/>
            <p:nvPr/>
          </p:nvGrpSpPr>
          <p:grpSpPr>
            <a:xfrm>
              <a:off x="456920" y="2733255"/>
              <a:ext cx="1233815" cy="1138941"/>
              <a:chOff x="2403850" y="1724800"/>
              <a:chExt cx="2829850" cy="2612250"/>
            </a:xfrm>
          </p:grpSpPr>
          <p:sp>
            <p:nvSpPr>
              <p:cNvPr id="239" name="Google Shape;239;p4"/>
              <p:cNvSpPr/>
              <p:nvPr/>
            </p:nvSpPr>
            <p:spPr>
              <a:xfrm>
                <a:off x="5167600" y="2854050"/>
                <a:ext cx="19075" cy="29800"/>
              </a:xfrm>
              <a:custGeom>
                <a:rect b="b" l="l" r="r" t="t"/>
                <a:pathLst>
                  <a:path extrusionOk="0" h="1192" w="763">
                    <a:moveTo>
                      <a:pt x="0" y="1"/>
                    </a:moveTo>
                    <a:lnTo>
                      <a:pt x="453" y="1191"/>
                    </a:lnTo>
                    <a:cubicBezTo>
                      <a:pt x="358" y="774"/>
                      <a:pt x="762" y="167"/>
                      <a:pt x="0" y="1"/>
                    </a:cubicBezTo>
                    <a:close/>
                  </a:path>
                </a:pathLst>
              </a:custGeom>
              <a:solidFill>
                <a:schemeClr val="accent4"/>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4"/>
              <p:cNvSpPr/>
              <p:nvPr/>
            </p:nvSpPr>
            <p:spPr>
              <a:xfrm>
                <a:off x="2403850" y="1724800"/>
                <a:ext cx="2829850" cy="2260925"/>
              </a:xfrm>
              <a:custGeom>
                <a:rect b="b" l="l" r="r" t="t"/>
                <a:pathLst>
                  <a:path extrusionOk="0" h="90437" w="113194">
                    <a:moveTo>
                      <a:pt x="53778" y="0"/>
                    </a:moveTo>
                    <a:cubicBezTo>
                      <a:pt x="52431" y="0"/>
                      <a:pt x="51257" y="759"/>
                      <a:pt x="50269" y="2284"/>
                    </a:cubicBezTo>
                    <a:cubicBezTo>
                      <a:pt x="48721" y="4678"/>
                      <a:pt x="47221" y="7106"/>
                      <a:pt x="45697" y="9511"/>
                    </a:cubicBezTo>
                    <a:cubicBezTo>
                      <a:pt x="45185" y="10333"/>
                      <a:pt x="44697" y="11190"/>
                      <a:pt x="44149" y="11988"/>
                    </a:cubicBezTo>
                    <a:cubicBezTo>
                      <a:pt x="43809" y="12479"/>
                      <a:pt x="43439" y="12720"/>
                      <a:pt x="43059" y="12720"/>
                    </a:cubicBezTo>
                    <a:cubicBezTo>
                      <a:pt x="42694" y="12720"/>
                      <a:pt x="42321" y="12497"/>
                      <a:pt x="41959" y="12059"/>
                    </a:cubicBezTo>
                    <a:cubicBezTo>
                      <a:pt x="41697" y="11726"/>
                      <a:pt x="41435" y="11393"/>
                      <a:pt x="41173" y="11047"/>
                    </a:cubicBezTo>
                    <a:cubicBezTo>
                      <a:pt x="40625" y="9821"/>
                      <a:pt x="39613" y="9202"/>
                      <a:pt x="38339" y="8928"/>
                    </a:cubicBezTo>
                    <a:cubicBezTo>
                      <a:pt x="37881" y="8938"/>
                      <a:pt x="37423" y="8981"/>
                      <a:pt x="36972" y="8981"/>
                    </a:cubicBezTo>
                    <a:cubicBezTo>
                      <a:pt x="36884" y="8981"/>
                      <a:pt x="36796" y="8980"/>
                      <a:pt x="36708" y="8976"/>
                    </a:cubicBezTo>
                    <a:cubicBezTo>
                      <a:pt x="36638" y="8972"/>
                      <a:pt x="36569" y="8970"/>
                      <a:pt x="36500" y="8970"/>
                    </a:cubicBezTo>
                    <a:cubicBezTo>
                      <a:pt x="35427" y="8970"/>
                      <a:pt x="34539" y="9405"/>
                      <a:pt x="33767" y="10166"/>
                    </a:cubicBezTo>
                    <a:cubicBezTo>
                      <a:pt x="30552" y="13298"/>
                      <a:pt x="27314" y="16417"/>
                      <a:pt x="24147" y="19596"/>
                    </a:cubicBezTo>
                    <a:cubicBezTo>
                      <a:pt x="23575" y="20168"/>
                      <a:pt x="23194" y="21001"/>
                      <a:pt x="22932" y="21787"/>
                    </a:cubicBezTo>
                    <a:cubicBezTo>
                      <a:pt x="22551" y="22965"/>
                      <a:pt x="22266" y="24192"/>
                      <a:pt x="22099" y="25418"/>
                    </a:cubicBezTo>
                    <a:cubicBezTo>
                      <a:pt x="21825" y="27502"/>
                      <a:pt x="21099" y="29228"/>
                      <a:pt x="19051" y="30121"/>
                    </a:cubicBezTo>
                    <a:lnTo>
                      <a:pt x="18598" y="30359"/>
                    </a:lnTo>
                    <a:cubicBezTo>
                      <a:pt x="18289" y="30514"/>
                      <a:pt x="17967" y="30657"/>
                      <a:pt x="17670" y="30835"/>
                    </a:cubicBezTo>
                    <a:cubicBezTo>
                      <a:pt x="14598" y="32621"/>
                      <a:pt x="11538" y="34407"/>
                      <a:pt x="8478" y="36193"/>
                    </a:cubicBezTo>
                    <a:cubicBezTo>
                      <a:pt x="6930" y="37134"/>
                      <a:pt x="5406" y="38098"/>
                      <a:pt x="3835" y="38967"/>
                    </a:cubicBezTo>
                    <a:cubicBezTo>
                      <a:pt x="2727" y="39598"/>
                      <a:pt x="2156" y="40444"/>
                      <a:pt x="1954" y="41730"/>
                    </a:cubicBezTo>
                    <a:cubicBezTo>
                      <a:pt x="1453" y="44861"/>
                      <a:pt x="834" y="47957"/>
                      <a:pt x="251" y="51064"/>
                    </a:cubicBezTo>
                    <a:cubicBezTo>
                      <a:pt x="251" y="52017"/>
                      <a:pt x="1" y="53029"/>
                      <a:pt x="751" y="53838"/>
                    </a:cubicBezTo>
                    <a:cubicBezTo>
                      <a:pt x="1834" y="55005"/>
                      <a:pt x="2930" y="56160"/>
                      <a:pt x="4013" y="57315"/>
                    </a:cubicBezTo>
                    <a:cubicBezTo>
                      <a:pt x="4251" y="57613"/>
                      <a:pt x="4478" y="57934"/>
                      <a:pt x="4740" y="58232"/>
                    </a:cubicBezTo>
                    <a:cubicBezTo>
                      <a:pt x="6073" y="59756"/>
                      <a:pt x="7407" y="61280"/>
                      <a:pt x="8752" y="62792"/>
                    </a:cubicBezTo>
                    <a:lnTo>
                      <a:pt x="10836" y="64923"/>
                    </a:lnTo>
                    <a:lnTo>
                      <a:pt x="11300" y="66816"/>
                    </a:lnTo>
                    <a:cubicBezTo>
                      <a:pt x="10978" y="68495"/>
                      <a:pt x="10621" y="70186"/>
                      <a:pt x="10347" y="71876"/>
                    </a:cubicBezTo>
                    <a:cubicBezTo>
                      <a:pt x="10050" y="73698"/>
                      <a:pt x="10657" y="75091"/>
                      <a:pt x="12348" y="75972"/>
                    </a:cubicBezTo>
                    <a:cubicBezTo>
                      <a:pt x="13026" y="76329"/>
                      <a:pt x="13669" y="76794"/>
                      <a:pt x="14336" y="77198"/>
                    </a:cubicBezTo>
                    <a:lnTo>
                      <a:pt x="15741" y="77877"/>
                    </a:lnTo>
                    <a:cubicBezTo>
                      <a:pt x="16831" y="78686"/>
                      <a:pt x="17815" y="79092"/>
                      <a:pt x="18716" y="79092"/>
                    </a:cubicBezTo>
                    <a:cubicBezTo>
                      <a:pt x="19951" y="79092"/>
                      <a:pt x="21031" y="78329"/>
                      <a:pt x="22016" y="76794"/>
                    </a:cubicBezTo>
                    <a:cubicBezTo>
                      <a:pt x="22742" y="75686"/>
                      <a:pt x="23468" y="74579"/>
                      <a:pt x="24159" y="73436"/>
                    </a:cubicBezTo>
                    <a:cubicBezTo>
                      <a:pt x="24460" y="72946"/>
                      <a:pt x="24792" y="72724"/>
                      <a:pt x="25283" y="72724"/>
                    </a:cubicBezTo>
                    <a:cubicBezTo>
                      <a:pt x="25413" y="72724"/>
                      <a:pt x="25553" y="72739"/>
                      <a:pt x="25706" y="72769"/>
                    </a:cubicBezTo>
                    <a:cubicBezTo>
                      <a:pt x="27242" y="73067"/>
                      <a:pt x="28790" y="73234"/>
                      <a:pt x="30338" y="73448"/>
                    </a:cubicBezTo>
                    <a:lnTo>
                      <a:pt x="31969" y="73853"/>
                    </a:lnTo>
                    <a:cubicBezTo>
                      <a:pt x="31987" y="73853"/>
                      <a:pt x="32004" y="73853"/>
                      <a:pt x="32022" y="73853"/>
                    </a:cubicBezTo>
                    <a:cubicBezTo>
                      <a:pt x="33452" y="73853"/>
                      <a:pt x="34694" y="73374"/>
                      <a:pt x="35505" y="72186"/>
                    </a:cubicBezTo>
                    <a:cubicBezTo>
                      <a:pt x="35970" y="71507"/>
                      <a:pt x="36255" y="70686"/>
                      <a:pt x="36470" y="69900"/>
                    </a:cubicBezTo>
                    <a:cubicBezTo>
                      <a:pt x="36636" y="69281"/>
                      <a:pt x="36875" y="68912"/>
                      <a:pt x="37506" y="68650"/>
                    </a:cubicBezTo>
                    <a:cubicBezTo>
                      <a:pt x="40839" y="67269"/>
                      <a:pt x="44137" y="65840"/>
                      <a:pt x="47447" y="64423"/>
                    </a:cubicBezTo>
                    <a:cubicBezTo>
                      <a:pt x="48221" y="64090"/>
                      <a:pt x="49007" y="63792"/>
                      <a:pt x="49745" y="63411"/>
                    </a:cubicBezTo>
                    <a:cubicBezTo>
                      <a:pt x="49996" y="63277"/>
                      <a:pt x="50220" y="63212"/>
                      <a:pt x="50424" y="63212"/>
                    </a:cubicBezTo>
                    <a:cubicBezTo>
                      <a:pt x="50784" y="63212"/>
                      <a:pt x="51084" y="63413"/>
                      <a:pt x="51364" y="63792"/>
                    </a:cubicBezTo>
                    <a:cubicBezTo>
                      <a:pt x="51710" y="64256"/>
                      <a:pt x="52079" y="64709"/>
                      <a:pt x="52436" y="65173"/>
                    </a:cubicBezTo>
                    <a:cubicBezTo>
                      <a:pt x="53508" y="66352"/>
                      <a:pt x="54579" y="67542"/>
                      <a:pt x="55651" y="68721"/>
                    </a:cubicBezTo>
                    <a:cubicBezTo>
                      <a:pt x="56651" y="69912"/>
                      <a:pt x="57580" y="71186"/>
                      <a:pt x="58675" y="72293"/>
                    </a:cubicBezTo>
                    <a:cubicBezTo>
                      <a:pt x="59582" y="73234"/>
                      <a:pt x="60784" y="73595"/>
                      <a:pt x="62073" y="73595"/>
                    </a:cubicBezTo>
                    <a:cubicBezTo>
                      <a:pt x="62154" y="73595"/>
                      <a:pt x="62236" y="73594"/>
                      <a:pt x="62318" y="73591"/>
                    </a:cubicBezTo>
                    <a:cubicBezTo>
                      <a:pt x="62830" y="73412"/>
                      <a:pt x="63330" y="73210"/>
                      <a:pt x="63806" y="72984"/>
                    </a:cubicBezTo>
                    <a:cubicBezTo>
                      <a:pt x="64659" y="72538"/>
                      <a:pt x="65120" y="72294"/>
                      <a:pt x="65497" y="72294"/>
                    </a:cubicBezTo>
                    <a:cubicBezTo>
                      <a:pt x="65947" y="72294"/>
                      <a:pt x="66277" y="72642"/>
                      <a:pt x="67009" y="73412"/>
                    </a:cubicBezTo>
                    <a:lnTo>
                      <a:pt x="66997" y="73412"/>
                    </a:lnTo>
                    <a:lnTo>
                      <a:pt x="67497" y="74091"/>
                    </a:lnTo>
                    <a:lnTo>
                      <a:pt x="67497" y="74103"/>
                    </a:lnTo>
                    <a:lnTo>
                      <a:pt x="67712" y="74353"/>
                    </a:lnTo>
                    <a:lnTo>
                      <a:pt x="67700" y="74341"/>
                    </a:lnTo>
                    <a:lnTo>
                      <a:pt x="67700" y="74341"/>
                    </a:lnTo>
                    <a:cubicBezTo>
                      <a:pt x="67783" y="74448"/>
                      <a:pt x="67855" y="74543"/>
                      <a:pt x="67926" y="74650"/>
                    </a:cubicBezTo>
                    <a:cubicBezTo>
                      <a:pt x="68069" y="74877"/>
                      <a:pt x="68188" y="75127"/>
                      <a:pt x="68355" y="75341"/>
                    </a:cubicBezTo>
                    <a:cubicBezTo>
                      <a:pt x="69950" y="77496"/>
                      <a:pt x="71546" y="79651"/>
                      <a:pt x="73153" y="81794"/>
                    </a:cubicBezTo>
                    <a:cubicBezTo>
                      <a:pt x="74117" y="83009"/>
                      <a:pt x="75165" y="84163"/>
                      <a:pt x="76046" y="85426"/>
                    </a:cubicBezTo>
                    <a:cubicBezTo>
                      <a:pt x="77070" y="86890"/>
                      <a:pt x="78511" y="87485"/>
                      <a:pt x="80178" y="87747"/>
                    </a:cubicBezTo>
                    <a:lnTo>
                      <a:pt x="84190" y="89105"/>
                    </a:lnTo>
                    <a:lnTo>
                      <a:pt x="84666" y="89212"/>
                    </a:lnTo>
                    <a:lnTo>
                      <a:pt x="84988" y="89355"/>
                    </a:lnTo>
                    <a:cubicBezTo>
                      <a:pt x="85928" y="89605"/>
                      <a:pt x="86881" y="89783"/>
                      <a:pt x="87798" y="90105"/>
                    </a:cubicBezTo>
                    <a:cubicBezTo>
                      <a:pt x="88433" y="90320"/>
                      <a:pt x="89059" y="90437"/>
                      <a:pt x="89683" y="90437"/>
                    </a:cubicBezTo>
                    <a:cubicBezTo>
                      <a:pt x="90300" y="90437"/>
                      <a:pt x="90915" y="90323"/>
                      <a:pt x="91536" y="90081"/>
                    </a:cubicBezTo>
                    <a:cubicBezTo>
                      <a:pt x="92417" y="89736"/>
                      <a:pt x="93346" y="89486"/>
                      <a:pt x="94227" y="89152"/>
                    </a:cubicBezTo>
                    <a:cubicBezTo>
                      <a:pt x="96311" y="88354"/>
                      <a:pt x="98632" y="88093"/>
                      <a:pt x="100394" y="86545"/>
                    </a:cubicBezTo>
                    <a:lnTo>
                      <a:pt x="100394" y="86557"/>
                    </a:lnTo>
                    <a:lnTo>
                      <a:pt x="100633" y="86259"/>
                    </a:lnTo>
                    <a:cubicBezTo>
                      <a:pt x="102680" y="82306"/>
                      <a:pt x="104740" y="78365"/>
                      <a:pt x="106764" y="74400"/>
                    </a:cubicBezTo>
                    <a:cubicBezTo>
                      <a:pt x="107693" y="72603"/>
                      <a:pt x="108562" y="70769"/>
                      <a:pt x="109455" y="68947"/>
                    </a:cubicBezTo>
                    <a:lnTo>
                      <a:pt x="110277" y="67721"/>
                    </a:lnTo>
                    <a:lnTo>
                      <a:pt x="110777" y="66816"/>
                    </a:lnTo>
                    <a:lnTo>
                      <a:pt x="111003" y="66352"/>
                    </a:lnTo>
                    <a:lnTo>
                      <a:pt x="111253" y="65876"/>
                    </a:lnTo>
                    <a:cubicBezTo>
                      <a:pt x="111312" y="65780"/>
                      <a:pt x="111384" y="65673"/>
                      <a:pt x="111443" y="65578"/>
                    </a:cubicBezTo>
                    <a:cubicBezTo>
                      <a:pt x="111539" y="65352"/>
                      <a:pt x="111634" y="65137"/>
                      <a:pt x="111729" y="64923"/>
                    </a:cubicBezTo>
                    <a:cubicBezTo>
                      <a:pt x="111789" y="64828"/>
                      <a:pt x="111848" y="64721"/>
                      <a:pt x="111920" y="64625"/>
                    </a:cubicBezTo>
                    <a:cubicBezTo>
                      <a:pt x="112336" y="63697"/>
                      <a:pt x="112753" y="62768"/>
                      <a:pt x="113170" y="61851"/>
                    </a:cubicBezTo>
                    <a:cubicBezTo>
                      <a:pt x="113182" y="61315"/>
                      <a:pt x="113194" y="60780"/>
                      <a:pt x="113194" y="60244"/>
                    </a:cubicBezTo>
                    <a:cubicBezTo>
                      <a:pt x="113170" y="59744"/>
                      <a:pt x="113134" y="59232"/>
                      <a:pt x="113086" y="58708"/>
                    </a:cubicBezTo>
                    <a:lnTo>
                      <a:pt x="112908" y="58351"/>
                    </a:lnTo>
                    <a:cubicBezTo>
                      <a:pt x="112896" y="58136"/>
                      <a:pt x="112872" y="57922"/>
                      <a:pt x="112860" y="57708"/>
                    </a:cubicBezTo>
                    <a:cubicBezTo>
                      <a:pt x="112801" y="57529"/>
                      <a:pt x="112753" y="57363"/>
                      <a:pt x="112694" y="57184"/>
                    </a:cubicBezTo>
                    <a:cubicBezTo>
                      <a:pt x="112539" y="56839"/>
                      <a:pt x="112324" y="56505"/>
                      <a:pt x="112277" y="56136"/>
                    </a:cubicBezTo>
                    <a:cubicBezTo>
                      <a:pt x="112158" y="55196"/>
                      <a:pt x="112146" y="54231"/>
                      <a:pt x="112015" y="53291"/>
                    </a:cubicBezTo>
                    <a:cubicBezTo>
                      <a:pt x="111705" y="50969"/>
                      <a:pt x="111348" y="48671"/>
                      <a:pt x="111003" y="46361"/>
                    </a:cubicBezTo>
                    <a:lnTo>
                      <a:pt x="110550" y="45171"/>
                    </a:lnTo>
                    <a:cubicBezTo>
                      <a:pt x="110455" y="45016"/>
                      <a:pt x="110360" y="44873"/>
                      <a:pt x="110265" y="44718"/>
                    </a:cubicBezTo>
                    <a:lnTo>
                      <a:pt x="110062" y="44492"/>
                    </a:lnTo>
                    <a:lnTo>
                      <a:pt x="106776" y="40741"/>
                    </a:lnTo>
                    <a:lnTo>
                      <a:pt x="106550" y="40468"/>
                    </a:lnTo>
                    <a:lnTo>
                      <a:pt x="106324" y="40218"/>
                    </a:lnTo>
                    <a:cubicBezTo>
                      <a:pt x="105728" y="39456"/>
                      <a:pt x="105145" y="38670"/>
                      <a:pt x="104538" y="37920"/>
                    </a:cubicBezTo>
                    <a:cubicBezTo>
                      <a:pt x="103145" y="36181"/>
                      <a:pt x="101752" y="34455"/>
                      <a:pt x="100359" y="32729"/>
                    </a:cubicBezTo>
                    <a:cubicBezTo>
                      <a:pt x="98525" y="30514"/>
                      <a:pt x="96692" y="28288"/>
                      <a:pt x="94858" y="26061"/>
                    </a:cubicBezTo>
                    <a:cubicBezTo>
                      <a:pt x="94703" y="25871"/>
                      <a:pt x="94608" y="25656"/>
                      <a:pt x="94584" y="25418"/>
                    </a:cubicBezTo>
                    <a:cubicBezTo>
                      <a:pt x="94251" y="22763"/>
                      <a:pt x="93941" y="20096"/>
                      <a:pt x="93620" y="17429"/>
                    </a:cubicBezTo>
                    <a:cubicBezTo>
                      <a:pt x="93524" y="16739"/>
                      <a:pt x="93441" y="16048"/>
                      <a:pt x="93334" y="15369"/>
                    </a:cubicBezTo>
                    <a:cubicBezTo>
                      <a:pt x="93155" y="14286"/>
                      <a:pt x="93132" y="13119"/>
                      <a:pt x="91989" y="12476"/>
                    </a:cubicBezTo>
                    <a:lnTo>
                      <a:pt x="90322" y="11774"/>
                    </a:lnTo>
                    <a:lnTo>
                      <a:pt x="88893" y="11274"/>
                    </a:lnTo>
                    <a:lnTo>
                      <a:pt x="88798" y="11285"/>
                    </a:lnTo>
                    <a:cubicBezTo>
                      <a:pt x="88000" y="10500"/>
                      <a:pt x="87869" y="9464"/>
                      <a:pt x="87702" y="8416"/>
                    </a:cubicBezTo>
                    <a:cubicBezTo>
                      <a:pt x="87417" y="6618"/>
                      <a:pt x="87524" y="4725"/>
                      <a:pt x="86547" y="3082"/>
                    </a:cubicBezTo>
                    <a:cubicBezTo>
                      <a:pt x="85782" y="2436"/>
                      <a:pt x="84968" y="1956"/>
                      <a:pt x="84082" y="1956"/>
                    </a:cubicBezTo>
                    <a:cubicBezTo>
                      <a:pt x="83644" y="1956"/>
                      <a:pt x="83189" y="2073"/>
                      <a:pt x="82714" y="2344"/>
                    </a:cubicBezTo>
                    <a:cubicBezTo>
                      <a:pt x="81356" y="3118"/>
                      <a:pt x="80666" y="4308"/>
                      <a:pt x="80642" y="5904"/>
                    </a:cubicBezTo>
                    <a:cubicBezTo>
                      <a:pt x="80594" y="8940"/>
                      <a:pt x="80475" y="11976"/>
                      <a:pt x="80440" y="15012"/>
                    </a:cubicBezTo>
                    <a:cubicBezTo>
                      <a:pt x="80404" y="18048"/>
                      <a:pt x="80428" y="18036"/>
                      <a:pt x="77773" y="19477"/>
                    </a:cubicBezTo>
                    <a:cubicBezTo>
                      <a:pt x="77381" y="19693"/>
                      <a:pt x="77007" y="19806"/>
                      <a:pt x="76635" y="19806"/>
                    </a:cubicBezTo>
                    <a:cubicBezTo>
                      <a:pt x="76248" y="19806"/>
                      <a:pt x="75863" y="19684"/>
                      <a:pt x="75463" y="19429"/>
                    </a:cubicBezTo>
                    <a:cubicBezTo>
                      <a:pt x="74486" y="18810"/>
                      <a:pt x="73451" y="18263"/>
                      <a:pt x="72439" y="17691"/>
                    </a:cubicBezTo>
                    <a:cubicBezTo>
                      <a:pt x="72379" y="17667"/>
                      <a:pt x="72308" y="17655"/>
                      <a:pt x="72236" y="17643"/>
                    </a:cubicBezTo>
                    <a:lnTo>
                      <a:pt x="70129" y="16203"/>
                    </a:lnTo>
                    <a:lnTo>
                      <a:pt x="70129" y="16227"/>
                    </a:lnTo>
                    <a:lnTo>
                      <a:pt x="68236" y="15012"/>
                    </a:lnTo>
                    <a:lnTo>
                      <a:pt x="67545" y="14357"/>
                    </a:lnTo>
                    <a:lnTo>
                      <a:pt x="68224" y="12738"/>
                    </a:lnTo>
                    <a:lnTo>
                      <a:pt x="68450" y="12500"/>
                    </a:lnTo>
                    <a:lnTo>
                      <a:pt x="71069" y="9690"/>
                    </a:lnTo>
                    <a:lnTo>
                      <a:pt x="71510" y="9214"/>
                    </a:lnTo>
                    <a:lnTo>
                      <a:pt x="73391" y="6844"/>
                    </a:lnTo>
                    <a:cubicBezTo>
                      <a:pt x="74034" y="5285"/>
                      <a:pt x="73629" y="3904"/>
                      <a:pt x="72677" y="2618"/>
                    </a:cubicBezTo>
                    <a:cubicBezTo>
                      <a:pt x="71843" y="2225"/>
                      <a:pt x="71034" y="1570"/>
                      <a:pt x="70188" y="1499"/>
                    </a:cubicBezTo>
                    <a:cubicBezTo>
                      <a:pt x="69658" y="1451"/>
                      <a:pt x="69124" y="1434"/>
                      <a:pt x="68589" y="1434"/>
                    </a:cubicBezTo>
                    <a:cubicBezTo>
                      <a:pt x="67382" y="1434"/>
                      <a:pt x="66166" y="1521"/>
                      <a:pt x="64961" y="1546"/>
                    </a:cubicBezTo>
                    <a:lnTo>
                      <a:pt x="57853" y="1689"/>
                    </a:lnTo>
                    <a:lnTo>
                      <a:pt x="57389" y="1356"/>
                    </a:lnTo>
                    <a:cubicBezTo>
                      <a:pt x="57115" y="1213"/>
                      <a:pt x="56829" y="1082"/>
                      <a:pt x="56567" y="927"/>
                    </a:cubicBezTo>
                    <a:cubicBezTo>
                      <a:pt x="55570" y="310"/>
                      <a:pt x="54639" y="0"/>
                      <a:pt x="53778" y="0"/>
                    </a:cubicBezTo>
                    <a:close/>
                  </a:path>
                </a:pathLst>
              </a:custGeom>
              <a:solidFill>
                <a:schemeClr val="accent4"/>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4"/>
              <p:cNvSpPr/>
              <p:nvPr/>
            </p:nvSpPr>
            <p:spPr>
              <a:xfrm>
                <a:off x="4444000" y="4063675"/>
                <a:ext cx="356325" cy="273375"/>
              </a:xfrm>
              <a:custGeom>
                <a:rect b="b" l="l" r="r" t="t"/>
                <a:pathLst>
                  <a:path extrusionOk="0" h="10935" w="14253">
                    <a:moveTo>
                      <a:pt x="10778" y="0"/>
                    </a:moveTo>
                    <a:cubicBezTo>
                      <a:pt x="10018" y="0"/>
                      <a:pt x="9245" y="369"/>
                      <a:pt x="8537" y="1122"/>
                    </a:cubicBezTo>
                    <a:cubicBezTo>
                      <a:pt x="8081" y="1606"/>
                      <a:pt x="7587" y="1792"/>
                      <a:pt x="7088" y="1792"/>
                    </a:cubicBezTo>
                    <a:cubicBezTo>
                      <a:pt x="6752" y="1792"/>
                      <a:pt x="6415" y="1708"/>
                      <a:pt x="6084" y="1574"/>
                    </a:cubicBezTo>
                    <a:cubicBezTo>
                      <a:pt x="5679" y="1407"/>
                      <a:pt x="5250" y="1324"/>
                      <a:pt x="4822" y="1324"/>
                    </a:cubicBezTo>
                    <a:cubicBezTo>
                      <a:pt x="4245" y="1324"/>
                      <a:pt x="3669" y="1475"/>
                      <a:pt x="3155" y="1777"/>
                    </a:cubicBezTo>
                    <a:cubicBezTo>
                      <a:pt x="834" y="3027"/>
                      <a:pt x="0" y="5741"/>
                      <a:pt x="1905" y="7753"/>
                    </a:cubicBezTo>
                    <a:cubicBezTo>
                      <a:pt x="2715" y="8623"/>
                      <a:pt x="3751" y="9301"/>
                      <a:pt x="4727" y="10004"/>
                    </a:cubicBezTo>
                    <a:cubicBezTo>
                      <a:pt x="5561" y="10620"/>
                      <a:pt x="6457" y="10934"/>
                      <a:pt x="7404" y="10934"/>
                    </a:cubicBezTo>
                    <a:cubicBezTo>
                      <a:pt x="7903" y="10934"/>
                      <a:pt x="8416" y="10847"/>
                      <a:pt x="8942" y="10670"/>
                    </a:cubicBezTo>
                    <a:cubicBezTo>
                      <a:pt x="9954" y="9670"/>
                      <a:pt x="10966" y="8670"/>
                      <a:pt x="11990" y="7682"/>
                    </a:cubicBezTo>
                    <a:cubicBezTo>
                      <a:pt x="13645" y="6087"/>
                      <a:pt x="14252" y="4205"/>
                      <a:pt x="13609" y="1967"/>
                    </a:cubicBezTo>
                    <a:cubicBezTo>
                      <a:pt x="13466" y="1777"/>
                      <a:pt x="13335" y="1586"/>
                      <a:pt x="13204" y="1407"/>
                    </a:cubicBezTo>
                    <a:cubicBezTo>
                      <a:pt x="12489" y="477"/>
                      <a:pt x="11642" y="0"/>
                      <a:pt x="10778" y="0"/>
                    </a:cubicBezTo>
                    <a:close/>
                  </a:path>
                </a:pathLst>
              </a:custGeom>
              <a:solidFill>
                <a:schemeClr val="accent4"/>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42" name="Google Shape;242;p4"/>
          <p:cNvGrpSpPr/>
          <p:nvPr/>
        </p:nvGrpSpPr>
        <p:grpSpPr>
          <a:xfrm>
            <a:off x="1830826" y="2616804"/>
            <a:ext cx="4371824" cy="415500"/>
            <a:chOff x="1830826" y="3045577"/>
            <a:chExt cx="4371824" cy="415500"/>
          </a:xfrm>
        </p:grpSpPr>
        <p:sp>
          <p:nvSpPr>
            <p:cNvPr id="243" name="Google Shape;243;p4"/>
            <p:cNvSpPr txBox="1"/>
            <p:nvPr/>
          </p:nvSpPr>
          <p:spPr>
            <a:xfrm>
              <a:off x="4645650" y="3118338"/>
              <a:ext cx="1557000" cy="270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lt1"/>
                  </a:solidFill>
                  <a:latin typeface="Fira Sans Extra Condensed Medium"/>
                  <a:ea typeface="Fira Sans Extra Condensed Medium"/>
                  <a:cs typeface="Fira Sans Extra Condensed Medium"/>
                  <a:sym typeface="Fira Sans Extra Condensed Medium"/>
                </a:rPr>
                <a:t>THIRD</a:t>
              </a:r>
              <a:endParaRPr b="0" i="0" sz="2000" u="none" cap="none" strike="noStrike">
                <a:solidFill>
                  <a:schemeClr val="lt1"/>
                </a:solidFill>
                <a:latin typeface="Fira Sans Extra Condensed Medium"/>
                <a:ea typeface="Fira Sans Extra Condensed Medium"/>
                <a:cs typeface="Fira Sans Extra Condensed Medium"/>
                <a:sym typeface="Fira Sans Extra Condensed Medium"/>
              </a:endParaRPr>
            </a:p>
          </p:txBody>
        </p:sp>
        <p:sp>
          <p:nvSpPr>
            <p:cNvPr id="244" name="Google Shape;244;p4"/>
            <p:cNvSpPr txBox="1"/>
            <p:nvPr/>
          </p:nvSpPr>
          <p:spPr>
            <a:xfrm>
              <a:off x="1830826" y="3045577"/>
              <a:ext cx="2277300" cy="41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Roboto"/>
                  <a:ea typeface="Roboto"/>
                  <a:cs typeface="Roboto"/>
                  <a:sym typeface="Roboto"/>
                </a:rPr>
                <a:t>Is the data fit for use?</a:t>
              </a:r>
              <a:endParaRPr b="0" i="0" sz="1200" u="none" cap="none" strike="noStrike">
                <a:solidFill>
                  <a:srgbClr val="000000"/>
                </a:solidFill>
                <a:latin typeface="Roboto"/>
                <a:ea typeface="Roboto"/>
                <a:cs typeface="Roboto"/>
                <a:sym typeface="Roboto"/>
              </a:endParaRPr>
            </a:p>
          </p:txBody>
        </p:sp>
      </p:grpSp>
      <p:grpSp>
        <p:nvGrpSpPr>
          <p:cNvPr id="245" name="Google Shape;245;p4"/>
          <p:cNvGrpSpPr/>
          <p:nvPr/>
        </p:nvGrpSpPr>
        <p:grpSpPr>
          <a:xfrm>
            <a:off x="2941190" y="3336580"/>
            <a:ext cx="4355109" cy="415500"/>
            <a:chOff x="2951350" y="3905600"/>
            <a:chExt cx="4355109" cy="415500"/>
          </a:xfrm>
        </p:grpSpPr>
        <p:sp>
          <p:nvSpPr>
            <p:cNvPr id="246" name="Google Shape;246;p4"/>
            <p:cNvSpPr txBox="1"/>
            <p:nvPr/>
          </p:nvSpPr>
          <p:spPr>
            <a:xfrm>
              <a:off x="2951350" y="3978351"/>
              <a:ext cx="1557000" cy="270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lt1"/>
                  </a:solidFill>
                  <a:latin typeface="Fira Sans Extra Condensed Medium"/>
                  <a:ea typeface="Fira Sans Extra Condensed Medium"/>
                  <a:cs typeface="Fira Sans Extra Condensed Medium"/>
                  <a:sym typeface="Fira Sans Extra Condensed Medium"/>
                </a:rPr>
                <a:t>FOURTH</a:t>
              </a:r>
              <a:endParaRPr b="0" i="0" sz="2000" u="none" cap="none" strike="noStrike">
                <a:solidFill>
                  <a:schemeClr val="lt1"/>
                </a:solidFill>
                <a:latin typeface="Fira Sans Extra Condensed Medium"/>
                <a:ea typeface="Fira Sans Extra Condensed Medium"/>
                <a:cs typeface="Fira Sans Extra Condensed Medium"/>
                <a:sym typeface="Fira Sans Extra Condensed Medium"/>
              </a:endParaRPr>
            </a:p>
          </p:txBody>
        </p:sp>
        <p:sp>
          <p:nvSpPr>
            <p:cNvPr id="247" name="Google Shape;247;p4"/>
            <p:cNvSpPr txBox="1"/>
            <p:nvPr/>
          </p:nvSpPr>
          <p:spPr>
            <a:xfrm>
              <a:off x="5029159" y="3905600"/>
              <a:ext cx="2277300" cy="4155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Roboto"/>
                  <a:ea typeface="Roboto"/>
                  <a:cs typeface="Roboto"/>
                  <a:sym typeface="Roboto"/>
                </a:rPr>
                <a:t>Making the data confess</a:t>
              </a:r>
              <a:endParaRPr b="0" i="0" sz="1200" u="none" cap="none" strike="noStrike">
                <a:solidFill>
                  <a:srgbClr val="000000"/>
                </a:solidFill>
                <a:latin typeface="Roboto"/>
                <a:ea typeface="Roboto"/>
                <a:cs typeface="Roboto"/>
                <a:sym typeface="Roboto"/>
              </a:endParaRPr>
            </a:p>
          </p:txBody>
        </p:sp>
      </p:grpSp>
      <p:grpSp>
        <p:nvGrpSpPr>
          <p:cNvPr id="248" name="Google Shape;248;p4"/>
          <p:cNvGrpSpPr/>
          <p:nvPr/>
        </p:nvGrpSpPr>
        <p:grpSpPr>
          <a:xfrm>
            <a:off x="475444" y="3807162"/>
            <a:ext cx="5959005" cy="1138941"/>
            <a:chOff x="456920" y="1013187"/>
            <a:chExt cx="5959005" cy="1138941"/>
          </a:xfrm>
        </p:grpSpPr>
        <p:sp>
          <p:nvSpPr>
            <p:cNvPr id="249" name="Google Shape;249;p4"/>
            <p:cNvSpPr/>
            <p:nvPr/>
          </p:nvSpPr>
          <p:spPr>
            <a:xfrm>
              <a:off x="3744425" y="1194825"/>
              <a:ext cx="2671500" cy="677700"/>
            </a:xfrm>
            <a:prstGeom prst="rect">
              <a:avLst/>
            </a:prstGeom>
            <a:solidFill>
              <a:srgbClr val="7090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4"/>
            <p:cNvSpPr/>
            <p:nvPr/>
          </p:nvSpPr>
          <p:spPr>
            <a:xfrm>
              <a:off x="1438640" y="1193362"/>
              <a:ext cx="3207000" cy="679800"/>
            </a:xfrm>
            <a:prstGeom prst="homePlat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1" name="Google Shape;251;p4"/>
            <p:cNvGrpSpPr/>
            <p:nvPr/>
          </p:nvGrpSpPr>
          <p:grpSpPr>
            <a:xfrm>
              <a:off x="456920" y="1013187"/>
              <a:ext cx="1233815" cy="1138941"/>
              <a:chOff x="2403850" y="1724800"/>
              <a:chExt cx="2829850" cy="2612250"/>
            </a:xfrm>
          </p:grpSpPr>
          <p:sp>
            <p:nvSpPr>
              <p:cNvPr id="252" name="Google Shape;252;p4"/>
              <p:cNvSpPr/>
              <p:nvPr/>
            </p:nvSpPr>
            <p:spPr>
              <a:xfrm>
                <a:off x="5167600" y="2854050"/>
                <a:ext cx="19075" cy="29800"/>
              </a:xfrm>
              <a:custGeom>
                <a:rect b="b" l="l" r="r" t="t"/>
                <a:pathLst>
                  <a:path extrusionOk="0" h="1192" w="763">
                    <a:moveTo>
                      <a:pt x="0" y="1"/>
                    </a:moveTo>
                    <a:lnTo>
                      <a:pt x="453" y="1191"/>
                    </a:lnTo>
                    <a:cubicBezTo>
                      <a:pt x="358" y="774"/>
                      <a:pt x="762" y="167"/>
                      <a:pt x="0" y="1"/>
                    </a:cubicBezTo>
                    <a:close/>
                  </a:path>
                </a:pathLst>
              </a:custGeom>
              <a:solidFill>
                <a:schemeClr val="accen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4"/>
              <p:cNvSpPr/>
              <p:nvPr/>
            </p:nvSpPr>
            <p:spPr>
              <a:xfrm>
                <a:off x="2403850" y="1724800"/>
                <a:ext cx="2829850" cy="2260925"/>
              </a:xfrm>
              <a:custGeom>
                <a:rect b="b" l="l" r="r" t="t"/>
                <a:pathLst>
                  <a:path extrusionOk="0" h="90437" w="113194">
                    <a:moveTo>
                      <a:pt x="53778" y="0"/>
                    </a:moveTo>
                    <a:cubicBezTo>
                      <a:pt x="52431" y="0"/>
                      <a:pt x="51257" y="759"/>
                      <a:pt x="50269" y="2284"/>
                    </a:cubicBezTo>
                    <a:cubicBezTo>
                      <a:pt x="48721" y="4678"/>
                      <a:pt x="47221" y="7106"/>
                      <a:pt x="45697" y="9511"/>
                    </a:cubicBezTo>
                    <a:cubicBezTo>
                      <a:pt x="45185" y="10333"/>
                      <a:pt x="44697" y="11190"/>
                      <a:pt x="44149" y="11988"/>
                    </a:cubicBezTo>
                    <a:cubicBezTo>
                      <a:pt x="43809" y="12479"/>
                      <a:pt x="43439" y="12720"/>
                      <a:pt x="43059" y="12720"/>
                    </a:cubicBezTo>
                    <a:cubicBezTo>
                      <a:pt x="42694" y="12720"/>
                      <a:pt x="42321" y="12497"/>
                      <a:pt x="41959" y="12059"/>
                    </a:cubicBezTo>
                    <a:cubicBezTo>
                      <a:pt x="41697" y="11726"/>
                      <a:pt x="41435" y="11393"/>
                      <a:pt x="41173" y="11047"/>
                    </a:cubicBezTo>
                    <a:cubicBezTo>
                      <a:pt x="40625" y="9821"/>
                      <a:pt x="39613" y="9202"/>
                      <a:pt x="38339" y="8928"/>
                    </a:cubicBezTo>
                    <a:cubicBezTo>
                      <a:pt x="37881" y="8938"/>
                      <a:pt x="37423" y="8981"/>
                      <a:pt x="36972" y="8981"/>
                    </a:cubicBezTo>
                    <a:cubicBezTo>
                      <a:pt x="36884" y="8981"/>
                      <a:pt x="36796" y="8980"/>
                      <a:pt x="36708" y="8976"/>
                    </a:cubicBezTo>
                    <a:cubicBezTo>
                      <a:pt x="36638" y="8972"/>
                      <a:pt x="36569" y="8970"/>
                      <a:pt x="36500" y="8970"/>
                    </a:cubicBezTo>
                    <a:cubicBezTo>
                      <a:pt x="35427" y="8970"/>
                      <a:pt x="34539" y="9405"/>
                      <a:pt x="33767" y="10166"/>
                    </a:cubicBezTo>
                    <a:cubicBezTo>
                      <a:pt x="30552" y="13298"/>
                      <a:pt x="27314" y="16417"/>
                      <a:pt x="24147" y="19596"/>
                    </a:cubicBezTo>
                    <a:cubicBezTo>
                      <a:pt x="23575" y="20168"/>
                      <a:pt x="23194" y="21001"/>
                      <a:pt x="22932" y="21787"/>
                    </a:cubicBezTo>
                    <a:cubicBezTo>
                      <a:pt x="22551" y="22965"/>
                      <a:pt x="22266" y="24192"/>
                      <a:pt x="22099" y="25418"/>
                    </a:cubicBezTo>
                    <a:cubicBezTo>
                      <a:pt x="21825" y="27502"/>
                      <a:pt x="21099" y="29228"/>
                      <a:pt x="19051" y="30121"/>
                    </a:cubicBezTo>
                    <a:lnTo>
                      <a:pt x="18598" y="30359"/>
                    </a:lnTo>
                    <a:cubicBezTo>
                      <a:pt x="18289" y="30514"/>
                      <a:pt x="17967" y="30657"/>
                      <a:pt x="17670" y="30835"/>
                    </a:cubicBezTo>
                    <a:cubicBezTo>
                      <a:pt x="14598" y="32621"/>
                      <a:pt x="11538" y="34407"/>
                      <a:pt x="8478" y="36193"/>
                    </a:cubicBezTo>
                    <a:cubicBezTo>
                      <a:pt x="6930" y="37134"/>
                      <a:pt x="5406" y="38098"/>
                      <a:pt x="3835" y="38967"/>
                    </a:cubicBezTo>
                    <a:cubicBezTo>
                      <a:pt x="2727" y="39598"/>
                      <a:pt x="2156" y="40444"/>
                      <a:pt x="1954" y="41730"/>
                    </a:cubicBezTo>
                    <a:cubicBezTo>
                      <a:pt x="1453" y="44861"/>
                      <a:pt x="834" y="47957"/>
                      <a:pt x="251" y="51064"/>
                    </a:cubicBezTo>
                    <a:cubicBezTo>
                      <a:pt x="251" y="52017"/>
                      <a:pt x="1" y="53029"/>
                      <a:pt x="751" y="53838"/>
                    </a:cubicBezTo>
                    <a:cubicBezTo>
                      <a:pt x="1834" y="55005"/>
                      <a:pt x="2930" y="56160"/>
                      <a:pt x="4013" y="57315"/>
                    </a:cubicBezTo>
                    <a:cubicBezTo>
                      <a:pt x="4251" y="57613"/>
                      <a:pt x="4478" y="57934"/>
                      <a:pt x="4740" y="58232"/>
                    </a:cubicBezTo>
                    <a:cubicBezTo>
                      <a:pt x="6073" y="59756"/>
                      <a:pt x="7407" y="61280"/>
                      <a:pt x="8752" y="62792"/>
                    </a:cubicBezTo>
                    <a:lnTo>
                      <a:pt x="10836" y="64923"/>
                    </a:lnTo>
                    <a:lnTo>
                      <a:pt x="11300" y="66816"/>
                    </a:lnTo>
                    <a:cubicBezTo>
                      <a:pt x="10978" y="68495"/>
                      <a:pt x="10621" y="70186"/>
                      <a:pt x="10347" y="71876"/>
                    </a:cubicBezTo>
                    <a:cubicBezTo>
                      <a:pt x="10050" y="73698"/>
                      <a:pt x="10657" y="75091"/>
                      <a:pt x="12348" y="75972"/>
                    </a:cubicBezTo>
                    <a:cubicBezTo>
                      <a:pt x="13026" y="76329"/>
                      <a:pt x="13669" y="76794"/>
                      <a:pt x="14336" y="77198"/>
                    </a:cubicBezTo>
                    <a:lnTo>
                      <a:pt x="15741" y="77877"/>
                    </a:lnTo>
                    <a:cubicBezTo>
                      <a:pt x="16831" y="78686"/>
                      <a:pt x="17815" y="79092"/>
                      <a:pt x="18716" y="79092"/>
                    </a:cubicBezTo>
                    <a:cubicBezTo>
                      <a:pt x="19951" y="79092"/>
                      <a:pt x="21031" y="78329"/>
                      <a:pt x="22016" y="76794"/>
                    </a:cubicBezTo>
                    <a:cubicBezTo>
                      <a:pt x="22742" y="75686"/>
                      <a:pt x="23468" y="74579"/>
                      <a:pt x="24159" y="73436"/>
                    </a:cubicBezTo>
                    <a:cubicBezTo>
                      <a:pt x="24460" y="72946"/>
                      <a:pt x="24792" y="72724"/>
                      <a:pt x="25283" y="72724"/>
                    </a:cubicBezTo>
                    <a:cubicBezTo>
                      <a:pt x="25413" y="72724"/>
                      <a:pt x="25553" y="72739"/>
                      <a:pt x="25706" y="72769"/>
                    </a:cubicBezTo>
                    <a:cubicBezTo>
                      <a:pt x="27242" y="73067"/>
                      <a:pt x="28790" y="73234"/>
                      <a:pt x="30338" y="73448"/>
                    </a:cubicBezTo>
                    <a:lnTo>
                      <a:pt x="31969" y="73853"/>
                    </a:lnTo>
                    <a:cubicBezTo>
                      <a:pt x="31987" y="73853"/>
                      <a:pt x="32004" y="73853"/>
                      <a:pt x="32022" y="73853"/>
                    </a:cubicBezTo>
                    <a:cubicBezTo>
                      <a:pt x="33452" y="73853"/>
                      <a:pt x="34694" y="73374"/>
                      <a:pt x="35505" y="72186"/>
                    </a:cubicBezTo>
                    <a:cubicBezTo>
                      <a:pt x="35970" y="71507"/>
                      <a:pt x="36255" y="70686"/>
                      <a:pt x="36470" y="69900"/>
                    </a:cubicBezTo>
                    <a:cubicBezTo>
                      <a:pt x="36636" y="69281"/>
                      <a:pt x="36875" y="68912"/>
                      <a:pt x="37506" y="68650"/>
                    </a:cubicBezTo>
                    <a:cubicBezTo>
                      <a:pt x="40839" y="67269"/>
                      <a:pt x="44137" y="65840"/>
                      <a:pt x="47447" y="64423"/>
                    </a:cubicBezTo>
                    <a:cubicBezTo>
                      <a:pt x="48221" y="64090"/>
                      <a:pt x="49007" y="63792"/>
                      <a:pt x="49745" y="63411"/>
                    </a:cubicBezTo>
                    <a:cubicBezTo>
                      <a:pt x="49996" y="63277"/>
                      <a:pt x="50220" y="63212"/>
                      <a:pt x="50424" y="63212"/>
                    </a:cubicBezTo>
                    <a:cubicBezTo>
                      <a:pt x="50784" y="63212"/>
                      <a:pt x="51084" y="63413"/>
                      <a:pt x="51364" y="63792"/>
                    </a:cubicBezTo>
                    <a:cubicBezTo>
                      <a:pt x="51710" y="64256"/>
                      <a:pt x="52079" y="64709"/>
                      <a:pt x="52436" y="65173"/>
                    </a:cubicBezTo>
                    <a:cubicBezTo>
                      <a:pt x="53508" y="66352"/>
                      <a:pt x="54579" y="67542"/>
                      <a:pt x="55651" y="68721"/>
                    </a:cubicBezTo>
                    <a:cubicBezTo>
                      <a:pt x="56651" y="69912"/>
                      <a:pt x="57580" y="71186"/>
                      <a:pt x="58675" y="72293"/>
                    </a:cubicBezTo>
                    <a:cubicBezTo>
                      <a:pt x="59582" y="73234"/>
                      <a:pt x="60784" y="73595"/>
                      <a:pt x="62073" y="73595"/>
                    </a:cubicBezTo>
                    <a:cubicBezTo>
                      <a:pt x="62154" y="73595"/>
                      <a:pt x="62236" y="73594"/>
                      <a:pt x="62318" y="73591"/>
                    </a:cubicBezTo>
                    <a:cubicBezTo>
                      <a:pt x="62830" y="73412"/>
                      <a:pt x="63330" y="73210"/>
                      <a:pt x="63806" y="72984"/>
                    </a:cubicBezTo>
                    <a:cubicBezTo>
                      <a:pt x="64659" y="72538"/>
                      <a:pt x="65120" y="72294"/>
                      <a:pt x="65497" y="72294"/>
                    </a:cubicBezTo>
                    <a:cubicBezTo>
                      <a:pt x="65947" y="72294"/>
                      <a:pt x="66277" y="72642"/>
                      <a:pt x="67009" y="73412"/>
                    </a:cubicBezTo>
                    <a:lnTo>
                      <a:pt x="66997" y="73412"/>
                    </a:lnTo>
                    <a:lnTo>
                      <a:pt x="67497" y="74091"/>
                    </a:lnTo>
                    <a:lnTo>
                      <a:pt x="67497" y="74103"/>
                    </a:lnTo>
                    <a:lnTo>
                      <a:pt x="67712" y="74353"/>
                    </a:lnTo>
                    <a:lnTo>
                      <a:pt x="67700" y="74341"/>
                    </a:lnTo>
                    <a:lnTo>
                      <a:pt x="67700" y="74341"/>
                    </a:lnTo>
                    <a:cubicBezTo>
                      <a:pt x="67783" y="74448"/>
                      <a:pt x="67855" y="74543"/>
                      <a:pt x="67926" y="74650"/>
                    </a:cubicBezTo>
                    <a:cubicBezTo>
                      <a:pt x="68069" y="74877"/>
                      <a:pt x="68188" y="75127"/>
                      <a:pt x="68355" y="75341"/>
                    </a:cubicBezTo>
                    <a:cubicBezTo>
                      <a:pt x="69950" y="77496"/>
                      <a:pt x="71546" y="79651"/>
                      <a:pt x="73153" y="81794"/>
                    </a:cubicBezTo>
                    <a:cubicBezTo>
                      <a:pt x="74117" y="83009"/>
                      <a:pt x="75165" y="84163"/>
                      <a:pt x="76046" y="85426"/>
                    </a:cubicBezTo>
                    <a:cubicBezTo>
                      <a:pt x="77070" y="86890"/>
                      <a:pt x="78511" y="87485"/>
                      <a:pt x="80178" y="87747"/>
                    </a:cubicBezTo>
                    <a:lnTo>
                      <a:pt x="84190" y="89105"/>
                    </a:lnTo>
                    <a:lnTo>
                      <a:pt x="84666" y="89212"/>
                    </a:lnTo>
                    <a:lnTo>
                      <a:pt x="84988" y="89355"/>
                    </a:lnTo>
                    <a:cubicBezTo>
                      <a:pt x="85928" y="89605"/>
                      <a:pt x="86881" y="89783"/>
                      <a:pt x="87798" y="90105"/>
                    </a:cubicBezTo>
                    <a:cubicBezTo>
                      <a:pt x="88433" y="90320"/>
                      <a:pt x="89059" y="90437"/>
                      <a:pt x="89683" y="90437"/>
                    </a:cubicBezTo>
                    <a:cubicBezTo>
                      <a:pt x="90300" y="90437"/>
                      <a:pt x="90915" y="90323"/>
                      <a:pt x="91536" y="90081"/>
                    </a:cubicBezTo>
                    <a:cubicBezTo>
                      <a:pt x="92417" y="89736"/>
                      <a:pt x="93346" y="89486"/>
                      <a:pt x="94227" y="89152"/>
                    </a:cubicBezTo>
                    <a:cubicBezTo>
                      <a:pt x="96311" y="88354"/>
                      <a:pt x="98632" y="88093"/>
                      <a:pt x="100394" y="86545"/>
                    </a:cubicBezTo>
                    <a:lnTo>
                      <a:pt x="100394" y="86557"/>
                    </a:lnTo>
                    <a:lnTo>
                      <a:pt x="100633" y="86259"/>
                    </a:lnTo>
                    <a:cubicBezTo>
                      <a:pt x="102680" y="82306"/>
                      <a:pt x="104740" y="78365"/>
                      <a:pt x="106764" y="74400"/>
                    </a:cubicBezTo>
                    <a:cubicBezTo>
                      <a:pt x="107693" y="72603"/>
                      <a:pt x="108562" y="70769"/>
                      <a:pt x="109455" y="68947"/>
                    </a:cubicBezTo>
                    <a:lnTo>
                      <a:pt x="110277" y="67721"/>
                    </a:lnTo>
                    <a:lnTo>
                      <a:pt x="110777" y="66816"/>
                    </a:lnTo>
                    <a:lnTo>
                      <a:pt x="111003" y="66352"/>
                    </a:lnTo>
                    <a:lnTo>
                      <a:pt x="111253" y="65876"/>
                    </a:lnTo>
                    <a:cubicBezTo>
                      <a:pt x="111312" y="65780"/>
                      <a:pt x="111384" y="65673"/>
                      <a:pt x="111443" y="65578"/>
                    </a:cubicBezTo>
                    <a:cubicBezTo>
                      <a:pt x="111539" y="65352"/>
                      <a:pt x="111634" y="65137"/>
                      <a:pt x="111729" y="64923"/>
                    </a:cubicBezTo>
                    <a:cubicBezTo>
                      <a:pt x="111789" y="64828"/>
                      <a:pt x="111848" y="64721"/>
                      <a:pt x="111920" y="64625"/>
                    </a:cubicBezTo>
                    <a:cubicBezTo>
                      <a:pt x="112336" y="63697"/>
                      <a:pt x="112753" y="62768"/>
                      <a:pt x="113170" y="61851"/>
                    </a:cubicBezTo>
                    <a:cubicBezTo>
                      <a:pt x="113182" y="61315"/>
                      <a:pt x="113194" y="60780"/>
                      <a:pt x="113194" y="60244"/>
                    </a:cubicBezTo>
                    <a:cubicBezTo>
                      <a:pt x="113170" y="59744"/>
                      <a:pt x="113134" y="59232"/>
                      <a:pt x="113086" y="58708"/>
                    </a:cubicBezTo>
                    <a:lnTo>
                      <a:pt x="112908" y="58351"/>
                    </a:lnTo>
                    <a:cubicBezTo>
                      <a:pt x="112896" y="58136"/>
                      <a:pt x="112872" y="57922"/>
                      <a:pt x="112860" y="57708"/>
                    </a:cubicBezTo>
                    <a:cubicBezTo>
                      <a:pt x="112801" y="57529"/>
                      <a:pt x="112753" y="57363"/>
                      <a:pt x="112694" y="57184"/>
                    </a:cubicBezTo>
                    <a:cubicBezTo>
                      <a:pt x="112539" y="56839"/>
                      <a:pt x="112324" y="56505"/>
                      <a:pt x="112277" y="56136"/>
                    </a:cubicBezTo>
                    <a:cubicBezTo>
                      <a:pt x="112158" y="55196"/>
                      <a:pt x="112146" y="54231"/>
                      <a:pt x="112015" y="53291"/>
                    </a:cubicBezTo>
                    <a:cubicBezTo>
                      <a:pt x="111705" y="50969"/>
                      <a:pt x="111348" y="48671"/>
                      <a:pt x="111003" y="46361"/>
                    </a:cubicBezTo>
                    <a:lnTo>
                      <a:pt x="110550" y="45171"/>
                    </a:lnTo>
                    <a:cubicBezTo>
                      <a:pt x="110455" y="45016"/>
                      <a:pt x="110360" y="44873"/>
                      <a:pt x="110265" y="44718"/>
                    </a:cubicBezTo>
                    <a:lnTo>
                      <a:pt x="110062" y="44492"/>
                    </a:lnTo>
                    <a:lnTo>
                      <a:pt x="106776" y="40741"/>
                    </a:lnTo>
                    <a:lnTo>
                      <a:pt x="106550" y="40468"/>
                    </a:lnTo>
                    <a:lnTo>
                      <a:pt x="106324" y="40218"/>
                    </a:lnTo>
                    <a:cubicBezTo>
                      <a:pt x="105728" y="39456"/>
                      <a:pt x="105145" y="38670"/>
                      <a:pt x="104538" y="37920"/>
                    </a:cubicBezTo>
                    <a:cubicBezTo>
                      <a:pt x="103145" y="36181"/>
                      <a:pt x="101752" y="34455"/>
                      <a:pt x="100359" y="32729"/>
                    </a:cubicBezTo>
                    <a:cubicBezTo>
                      <a:pt x="98525" y="30514"/>
                      <a:pt x="96692" y="28288"/>
                      <a:pt x="94858" y="26061"/>
                    </a:cubicBezTo>
                    <a:cubicBezTo>
                      <a:pt x="94703" y="25871"/>
                      <a:pt x="94608" y="25656"/>
                      <a:pt x="94584" y="25418"/>
                    </a:cubicBezTo>
                    <a:cubicBezTo>
                      <a:pt x="94251" y="22763"/>
                      <a:pt x="93941" y="20096"/>
                      <a:pt x="93620" y="17429"/>
                    </a:cubicBezTo>
                    <a:cubicBezTo>
                      <a:pt x="93524" y="16739"/>
                      <a:pt x="93441" y="16048"/>
                      <a:pt x="93334" y="15369"/>
                    </a:cubicBezTo>
                    <a:cubicBezTo>
                      <a:pt x="93155" y="14286"/>
                      <a:pt x="93132" y="13119"/>
                      <a:pt x="91989" y="12476"/>
                    </a:cubicBezTo>
                    <a:lnTo>
                      <a:pt x="90322" y="11774"/>
                    </a:lnTo>
                    <a:lnTo>
                      <a:pt x="88893" y="11274"/>
                    </a:lnTo>
                    <a:lnTo>
                      <a:pt x="88798" y="11285"/>
                    </a:lnTo>
                    <a:cubicBezTo>
                      <a:pt x="88000" y="10500"/>
                      <a:pt x="87869" y="9464"/>
                      <a:pt x="87702" y="8416"/>
                    </a:cubicBezTo>
                    <a:cubicBezTo>
                      <a:pt x="87417" y="6618"/>
                      <a:pt x="87524" y="4725"/>
                      <a:pt x="86547" y="3082"/>
                    </a:cubicBezTo>
                    <a:cubicBezTo>
                      <a:pt x="85782" y="2436"/>
                      <a:pt x="84968" y="1956"/>
                      <a:pt x="84082" y="1956"/>
                    </a:cubicBezTo>
                    <a:cubicBezTo>
                      <a:pt x="83644" y="1956"/>
                      <a:pt x="83189" y="2073"/>
                      <a:pt x="82714" y="2344"/>
                    </a:cubicBezTo>
                    <a:cubicBezTo>
                      <a:pt x="81356" y="3118"/>
                      <a:pt x="80666" y="4308"/>
                      <a:pt x="80642" y="5904"/>
                    </a:cubicBezTo>
                    <a:cubicBezTo>
                      <a:pt x="80594" y="8940"/>
                      <a:pt x="80475" y="11976"/>
                      <a:pt x="80440" y="15012"/>
                    </a:cubicBezTo>
                    <a:cubicBezTo>
                      <a:pt x="80404" y="18048"/>
                      <a:pt x="80428" y="18036"/>
                      <a:pt x="77773" y="19477"/>
                    </a:cubicBezTo>
                    <a:cubicBezTo>
                      <a:pt x="77381" y="19693"/>
                      <a:pt x="77007" y="19806"/>
                      <a:pt x="76635" y="19806"/>
                    </a:cubicBezTo>
                    <a:cubicBezTo>
                      <a:pt x="76248" y="19806"/>
                      <a:pt x="75863" y="19684"/>
                      <a:pt x="75463" y="19429"/>
                    </a:cubicBezTo>
                    <a:cubicBezTo>
                      <a:pt x="74486" y="18810"/>
                      <a:pt x="73451" y="18263"/>
                      <a:pt x="72439" y="17691"/>
                    </a:cubicBezTo>
                    <a:cubicBezTo>
                      <a:pt x="72379" y="17667"/>
                      <a:pt x="72308" y="17655"/>
                      <a:pt x="72236" y="17643"/>
                    </a:cubicBezTo>
                    <a:lnTo>
                      <a:pt x="70129" y="16203"/>
                    </a:lnTo>
                    <a:lnTo>
                      <a:pt x="70129" y="16227"/>
                    </a:lnTo>
                    <a:lnTo>
                      <a:pt x="68236" y="15012"/>
                    </a:lnTo>
                    <a:lnTo>
                      <a:pt x="67545" y="14357"/>
                    </a:lnTo>
                    <a:lnTo>
                      <a:pt x="68224" y="12738"/>
                    </a:lnTo>
                    <a:lnTo>
                      <a:pt x="68450" y="12500"/>
                    </a:lnTo>
                    <a:lnTo>
                      <a:pt x="71069" y="9690"/>
                    </a:lnTo>
                    <a:lnTo>
                      <a:pt x="71510" y="9214"/>
                    </a:lnTo>
                    <a:lnTo>
                      <a:pt x="73391" y="6844"/>
                    </a:lnTo>
                    <a:cubicBezTo>
                      <a:pt x="74034" y="5285"/>
                      <a:pt x="73629" y="3904"/>
                      <a:pt x="72677" y="2618"/>
                    </a:cubicBezTo>
                    <a:cubicBezTo>
                      <a:pt x="71843" y="2225"/>
                      <a:pt x="71034" y="1570"/>
                      <a:pt x="70188" y="1499"/>
                    </a:cubicBezTo>
                    <a:cubicBezTo>
                      <a:pt x="69658" y="1451"/>
                      <a:pt x="69124" y="1434"/>
                      <a:pt x="68589" y="1434"/>
                    </a:cubicBezTo>
                    <a:cubicBezTo>
                      <a:pt x="67382" y="1434"/>
                      <a:pt x="66166" y="1521"/>
                      <a:pt x="64961" y="1546"/>
                    </a:cubicBezTo>
                    <a:lnTo>
                      <a:pt x="57853" y="1689"/>
                    </a:lnTo>
                    <a:lnTo>
                      <a:pt x="57389" y="1356"/>
                    </a:lnTo>
                    <a:cubicBezTo>
                      <a:pt x="57115" y="1213"/>
                      <a:pt x="56829" y="1082"/>
                      <a:pt x="56567" y="927"/>
                    </a:cubicBezTo>
                    <a:cubicBezTo>
                      <a:pt x="55570" y="310"/>
                      <a:pt x="54639" y="0"/>
                      <a:pt x="53778" y="0"/>
                    </a:cubicBezTo>
                    <a:close/>
                  </a:path>
                </a:pathLst>
              </a:custGeom>
              <a:solidFill>
                <a:srgbClr val="7090F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4"/>
              <p:cNvSpPr/>
              <p:nvPr/>
            </p:nvSpPr>
            <p:spPr>
              <a:xfrm>
                <a:off x="4444000" y="4063675"/>
                <a:ext cx="356325" cy="273375"/>
              </a:xfrm>
              <a:custGeom>
                <a:rect b="b" l="l" r="r" t="t"/>
                <a:pathLst>
                  <a:path extrusionOk="0" h="10935" w="14253">
                    <a:moveTo>
                      <a:pt x="10778" y="0"/>
                    </a:moveTo>
                    <a:cubicBezTo>
                      <a:pt x="10018" y="0"/>
                      <a:pt x="9245" y="369"/>
                      <a:pt x="8537" y="1122"/>
                    </a:cubicBezTo>
                    <a:cubicBezTo>
                      <a:pt x="8081" y="1606"/>
                      <a:pt x="7587" y="1792"/>
                      <a:pt x="7088" y="1792"/>
                    </a:cubicBezTo>
                    <a:cubicBezTo>
                      <a:pt x="6752" y="1792"/>
                      <a:pt x="6415" y="1708"/>
                      <a:pt x="6084" y="1574"/>
                    </a:cubicBezTo>
                    <a:cubicBezTo>
                      <a:pt x="5679" y="1407"/>
                      <a:pt x="5250" y="1324"/>
                      <a:pt x="4822" y="1324"/>
                    </a:cubicBezTo>
                    <a:cubicBezTo>
                      <a:pt x="4245" y="1324"/>
                      <a:pt x="3669" y="1475"/>
                      <a:pt x="3155" y="1777"/>
                    </a:cubicBezTo>
                    <a:cubicBezTo>
                      <a:pt x="834" y="3027"/>
                      <a:pt x="0" y="5741"/>
                      <a:pt x="1905" y="7753"/>
                    </a:cubicBezTo>
                    <a:cubicBezTo>
                      <a:pt x="2715" y="8623"/>
                      <a:pt x="3751" y="9301"/>
                      <a:pt x="4727" y="10004"/>
                    </a:cubicBezTo>
                    <a:cubicBezTo>
                      <a:pt x="5561" y="10620"/>
                      <a:pt x="6457" y="10934"/>
                      <a:pt x="7404" y="10934"/>
                    </a:cubicBezTo>
                    <a:cubicBezTo>
                      <a:pt x="7903" y="10934"/>
                      <a:pt x="8416" y="10847"/>
                      <a:pt x="8942" y="10670"/>
                    </a:cubicBezTo>
                    <a:cubicBezTo>
                      <a:pt x="9954" y="9670"/>
                      <a:pt x="10966" y="8670"/>
                      <a:pt x="11990" y="7682"/>
                    </a:cubicBezTo>
                    <a:cubicBezTo>
                      <a:pt x="13645" y="6087"/>
                      <a:pt x="14252" y="4205"/>
                      <a:pt x="13609" y="1967"/>
                    </a:cubicBezTo>
                    <a:cubicBezTo>
                      <a:pt x="13466" y="1777"/>
                      <a:pt x="13335" y="1586"/>
                      <a:pt x="13204" y="1407"/>
                    </a:cubicBezTo>
                    <a:cubicBezTo>
                      <a:pt x="12489" y="477"/>
                      <a:pt x="11642" y="0"/>
                      <a:pt x="10778" y="0"/>
                    </a:cubicBezTo>
                    <a:close/>
                  </a:path>
                </a:pathLst>
              </a:custGeom>
              <a:solidFill>
                <a:srgbClr val="7090F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55" name="Google Shape;255;p4"/>
          <p:cNvSpPr txBox="1"/>
          <p:nvPr/>
        </p:nvSpPr>
        <p:spPr>
          <a:xfrm>
            <a:off x="1919182" y="4104758"/>
            <a:ext cx="2277300" cy="41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Roboto"/>
                <a:ea typeface="Roboto"/>
                <a:cs typeface="Roboto"/>
                <a:sym typeface="Roboto"/>
              </a:rPr>
              <a:t>Storytelling with data</a:t>
            </a:r>
            <a:endParaRPr b="0" i="0" sz="1200" u="none" cap="none" strike="noStrike">
              <a:solidFill>
                <a:srgbClr val="000000"/>
              </a:solidFill>
              <a:latin typeface="Roboto"/>
              <a:ea typeface="Roboto"/>
              <a:cs typeface="Roboto"/>
              <a:sym typeface="Roboto"/>
            </a:endParaRPr>
          </a:p>
        </p:txBody>
      </p:sp>
      <p:sp>
        <p:nvSpPr>
          <p:cNvPr id="256" name="Google Shape;256;p4"/>
          <p:cNvSpPr txBox="1"/>
          <p:nvPr/>
        </p:nvSpPr>
        <p:spPr>
          <a:xfrm>
            <a:off x="4626962" y="4215944"/>
            <a:ext cx="1557000" cy="270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lt1"/>
                </a:solidFill>
                <a:latin typeface="Fira Sans Extra Condensed Medium"/>
                <a:ea typeface="Fira Sans Extra Condensed Medium"/>
                <a:cs typeface="Fira Sans Extra Condensed Medium"/>
                <a:sym typeface="Fira Sans Extra Condensed Medium"/>
              </a:rPr>
              <a:t>FIFTH</a:t>
            </a:r>
            <a:endParaRPr b="0" i="0" sz="2000" u="none" cap="none" strike="noStrike">
              <a:solidFill>
                <a:schemeClr val="lt1"/>
              </a:solidFill>
              <a:latin typeface="Fira Sans Extra Condensed Medium"/>
              <a:ea typeface="Fira Sans Extra Condensed Medium"/>
              <a:cs typeface="Fira Sans Extra Condensed Medium"/>
              <a:sym typeface="Fira Sans Extra Condensed Medium"/>
            </a:endParaRPr>
          </a:p>
        </p:txBody>
      </p:sp>
      <p:sp>
        <p:nvSpPr>
          <p:cNvPr id="257" name="Google Shape;257;p4"/>
          <p:cNvSpPr/>
          <p:nvPr/>
        </p:nvSpPr>
        <p:spPr>
          <a:xfrm>
            <a:off x="942760" y="1024205"/>
            <a:ext cx="353587" cy="354527"/>
          </a:xfrm>
          <a:custGeom>
            <a:rect b="b" l="l" r="r" t="t"/>
            <a:pathLst>
              <a:path extrusionOk="0" h="11689" w="11658">
                <a:moveTo>
                  <a:pt x="2868" y="8538"/>
                </a:moveTo>
                <a:cubicBezTo>
                  <a:pt x="3025" y="8948"/>
                  <a:pt x="3340" y="9263"/>
                  <a:pt x="3781" y="9452"/>
                </a:cubicBezTo>
                <a:cubicBezTo>
                  <a:pt x="3403" y="9389"/>
                  <a:pt x="2364" y="9231"/>
                  <a:pt x="2080" y="8916"/>
                </a:cubicBezTo>
                <a:cubicBezTo>
                  <a:pt x="2143" y="8885"/>
                  <a:pt x="2332" y="8727"/>
                  <a:pt x="2868" y="8538"/>
                </a:cubicBezTo>
                <a:close/>
                <a:moveTo>
                  <a:pt x="8791" y="8538"/>
                </a:moveTo>
                <a:cubicBezTo>
                  <a:pt x="9326" y="8727"/>
                  <a:pt x="9547" y="8885"/>
                  <a:pt x="9578" y="8916"/>
                </a:cubicBezTo>
                <a:cubicBezTo>
                  <a:pt x="9295" y="9231"/>
                  <a:pt x="8287" y="9389"/>
                  <a:pt x="7877" y="9452"/>
                </a:cubicBezTo>
                <a:cubicBezTo>
                  <a:pt x="8287" y="9294"/>
                  <a:pt x="8602" y="8948"/>
                  <a:pt x="8791" y="8538"/>
                </a:cubicBezTo>
                <a:close/>
                <a:moveTo>
                  <a:pt x="5829" y="725"/>
                </a:moveTo>
                <a:cubicBezTo>
                  <a:pt x="6018" y="725"/>
                  <a:pt x="6176" y="883"/>
                  <a:pt x="6176" y="1072"/>
                </a:cubicBezTo>
                <a:lnTo>
                  <a:pt x="6176" y="4537"/>
                </a:lnTo>
                <a:cubicBezTo>
                  <a:pt x="6176" y="4695"/>
                  <a:pt x="6302" y="4821"/>
                  <a:pt x="6428" y="4852"/>
                </a:cubicBezTo>
                <a:cubicBezTo>
                  <a:pt x="6455" y="4858"/>
                  <a:pt x="6482" y="4860"/>
                  <a:pt x="6508" y="4860"/>
                </a:cubicBezTo>
                <a:cubicBezTo>
                  <a:pt x="6637" y="4860"/>
                  <a:pt x="6754" y="4799"/>
                  <a:pt x="6806" y="4695"/>
                </a:cubicBezTo>
                <a:lnTo>
                  <a:pt x="8287" y="2237"/>
                </a:lnTo>
                <a:cubicBezTo>
                  <a:pt x="8326" y="2139"/>
                  <a:pt x="8415" y="2090"/>
                  <a:pt x="8514" y="2090"/>
                </a:cubicBezTo>
                <a:cubicBezTo>
                  <a:pt x="8574" y="2090"/>
                  <a:pt x="8637" y="2107"/>
                  <a:pt x="8696" y="2143"/>
                </a:cubicBezTo>
                <a:cubicBezTo>
                  <a:pt x="8854" y="2206"/>
                  <a:pt x="8948" y="2426"/>
                  <a:pt x="8854" y="2615"/>
                </a:cubicBezTo>
                <a:lnTo>
                  <a:pt x="7656" y="5041"/>
                </a:lnTo>
                <a:cubicBezTo>
                  <a:pt x="7562" y="5262"/>
                  <a:pt x="7656" y="5451"/>
                  <a:pt x="7814" y="5514"/>
                </a:cubicBezTo>
                <a:cubicBezTo>
                  <a:pt x="7851" y="5551"/>
                  <a:pt x="7898" y="5569"/>
                  <a:pt x="7949" y="5569"/>
                </a:cubicBezTo>
                <a:cubicBezTo>
                  <a:pt x="8028" y="5569"/>
                  <a:pt x="8116" y="5527"/>
                  <a:pt x="8192" y="5451"/>
                </a:cubicBezTo>
                <a:cubicBezTo>
                  <a:pt x="9630" y="4282"/>
                  <a:pt x="9701" y="4254"/>
                  <a:pt x="9704" y="4254"/>
                </a:cubicBezTo>
                <a:cubicBezTo>
                  <a:pt x="9704" y="4254"/>
                  <a:pt x="9704" y="4254"/>
                  <a:pt x="9704" y="4254"/>
                </a:cubicBezTo>
                <a:cubicBezTo>
                  <a:pt x="9752" y="4206"/>
                  <a:pt x="9838" y="4183"/>
                  <a:pt x="9929" y="4183"/>
                </a:cubicBezTo>
                <a:cubicBezTo>
                  <a:pt x="10019" y="4183"/>
                  <a:pt x="10114" y="4206"/>
                  <a:pt x="10177" y="4254"/>
                </a:cubicBezTo>
                <a:cubicBezTo>
                  <a:pt x="10271" y="4380"/>
                  <a:pt x="10271" y="4632"/>
                  <a:pt x="10177" y="4726"/>
                </a:cubicBezTo>
                <a:lnTo>
                  <a:pt x="8318" y="6585"/>
                </a:lnTo>
                <a:cubicBezTo>
                  <a:pt x="8224" y="6680"/>
                  <a:pt x="8192" y="6743"/>
                  <a:pt x="8192" y="6837"/>
                </a:cubicBezTo>
                <a:lnTo>
                  <a:pt x="8192" y="7940"/>
                </a:lnTo>
                <a:cubicBezTo>
                  <a:pt x="8192" y="8349"/>
                  <a:pt x="7908" y="8759"/>
                  <a:pt x="7499" y="8916"/>
                </a:cubicBezTo>
                <a:cubicBezTo>
                  <a:pt x="7184" y="9042"/>
                  <a:pt x="6932" y="9263"/>
                  <a:pt x="6869" y="9609"/>
                </a:cubicBezTo>
                <a:cubicBezTo>
                  <a:pt x="6491" y="9672"/>
                  <a:pt x="6144" y="9672"/>
                  <a:pt x="5798" y="9672"/>
                </a:cubicBezTo>
                <a:cubicBezTo>
                  <a:pt x="5451" y="9672"/>
                  <a:pt x="5073" y="9672"/>
                  <a:pt x="4726" y="9609"/>
                </a:cubicBezTo>
                <a:cubicBezTo>
                  <a:pt x="4663" y="9294"/>
                  <a:pt x="4411" y="9042"/>
                  <a:pt x="4096" y="8916"/>
                </a:cubicBezTo>
                <a:cubicBezTo>
                  <a:pt x="3655" y="8759"/>
                  <a:pt x="3403" y="8381"/>
                  <a:pt x="3403" y="7940"/>
                </a:cubicBezTo>
                <a:cubicBezTo>
                  <a:pt x="3403" y="7562"/>
                  <a:pt x="3277" y="7247"/>
                  <a:pt x="2994" y="6963"/>
                </a:cubicBezTo>
                <a:lnTo>
                  <a:pt x="1418" y="5388"/>
                </a:lnTo>
                <a:cubicBezTo>
                  <a:pt x="1355" y="5293"/>
                  <a:pt x="1355" y="5041"/>
                  <a:pt x="1513" y="4947"/>
                </a:cubicBezTo>
                <a:cubicBezTo>
                  <a:pt x="1568" y="4873"/>
                  <a:pt x="1667" y="4842"/>
                  <a:pt x="1758" y="4842"/>
                </a:cubicBezTo>
                <a:cubicBezTo>
                  <a:pt x="1823" y="4842"/>
                  <a:pt x="1883" y="4858"/>
                  <a:pt x="1923" y="4884"/>
                </a:cubicBezTo>
                <a:cubicBezTo>
                  <a:pt x="3718" y="6238"/>
                  <a:pt x="3592" y="6144"/>
                  <a:pt x="3750" y="6207"/>
                </a:cubicBezTo>
                <a:cubicBezTo>
                  <a:pt x="3834" y="6207"/>
                  <a:pt x="3876" y="6221"/>
                  <a:pt x="3913" y="6221"/>
                </a:cubicBezTo>
                <a:cubicBezTo>
                  <a:pt x="3932" y="6221"/>
                  <a:pt x="3949" y="6217"/>
                  <a:pt x="3970" y="6207"/>
                </a:cubicBezTo>
                <a:cubicBezTo>
                  <a:pt x="5231" y="6238"/>
                  <a:pt x="5483" y="6617"/>
                  <a:pt x="5483" y="7215"/>
                </a:cubicBezTo>
                <a:cubicBezTo>
                  <a:pt x="5483" y="7404"/>
                  <a:pt x="5640" y="7562"/>
                  <a:pt x="5829" y="7562"/>
                </a:cubicBezTo>
                <a:cubicBezTo>
                  <a:pt x="6018" y="7562"/>
                  <a:pt x="6176" y="7404"/>
                  <a:pt x="6176" y="7215"/>
                </a:cubicBezTo>
                <a:cubicBezTo>
                  <a:pt x="6176" y="6554"/>
                  <a:pt x="5924" y="6081"/>
                  <a:pt x="5388" y="5797"/>
                </a:cubicBezTo>
                <a:cubicBezTo>
                  <a:pt x="5073" y="5640"/>
                  <a:pt x="4663" y="5514"/>
                  <a:pt x="4128" y="5514"/>
                </a:cubicBezTo>
                <a:cubicBezTo>
                  <a:pt x="3624" y="4348"/>
                  <a:pt x="2836" y="2647"/>
                  <a:pt x="2805" y="2615"/>
                </a:cubicBezTo>
                <a:cubicBezTo>
                  <a:pt x="2710" y="2458"/>
                  <a:pt x="2805" y="2206"/>
                  <a:pt x="2962" y="2143"/>
                </a:cubicBezTo>
                <a:cubicBezTo>
                  <a:pt x="3015" y="2111"/>
                  <a:pt x="3071" y="2097"/>
                  <a:pt x="3126" y="2097"/>
                </a:cubicBezTo>
                <a:cubicBezTo>
                  <a:pt x="3235" y="2097"/>
                  <a:pt x="3340" y="2153"/>
                  <a:pt x="3403" y="2237"/>
                </a:cubicBezTo>
                <a:lnTo>
                  <a:pt x="4852" y="4695"/>
                </a:lnTo>
                <a:cubicBezTo>
                  <a:pt x="4905" y="4799"/>
                  <a:pt x="5022" y="4860"/>
                  <a:pt x="5150" y="4860"/>
                </a:cubicBezTo>
                <a:cubicBezTo>
                  <a:pt x="5176" y="4860"/>
                  <a:pt x="5204" y="4858"/>
                  <a:pt x="5231" y="4852"/>
                </a:cubicBezTo>
                <a:cubicBezTo>
                  <a:pt x="5388" y="4821"/>
                  <a:pt x="5483" y="4695"/>
                  <a:pt x="5483" y="4537"/>
                </a:cubicBezTo>
                <a:lnTo>
                  <a:pt x="5483" y="1072"/>
                </a:lnTo>
                <a:cubicBezTo>
                  <a:pt x="5483" y="883"/>
                  <a:pt x="5640" y="725"/>
                  <a:pt x="5829" y="725"/>
                </a:cubicBezTo>
                <a:close/>
                <a:moveTo>
                  <a:pt x="8822" y="7310"/>
                </a:moveTo>
                <a:cubicBezTo>
                  <a:pt x="10082" y="7688"/>
                  <a:pt x="10901" y="8318"/>
                  <a:pt x="10901" y="8916"/>
                </a:cubicBezTo>
                <a:cubicBezTo>
                  <a:pt x="10996" y="9925"/>
                  <a:pt x="8791" y="10996"/>
                  <a:pt x="5829" y="10996"/>
                </a:cubicBezTo>
                <a:cubicBezTo>
                  <a:pt x="2868" y="10996"/>
                  <a:pt x="662" y="9988"/>
                  <a:pt x="662" y="8948"/>
                </a:cubicBezTo>
                <a:cubicBezTo>
                  <a:pt x="662" y="8412"/>
                  <a:pt x="1387" y="7814"/>
                  <a:pt x="2490" y="7404"/>
                </a:cubicBezTo>
                <a:lnTo>
                  <a:pt x="2553" y="7499"/>
                </a:lnTo>
                <a:cubicBezTo>
                  <a:pt x="2679" y="7625"/>
                  <a:pt x="2773" y="7782"/>
                  <a:pt x="2773" y="7940"/>
                </a:cubicBezTo>
                <a:cubicBezTo>
                  <a:pt x="2206" y="8097"/>
                  <a:pt x="1387" y="8349"/>
                  <a:pt x="1387" y="8948"/>
                </a:cubicBezTo>
                <a:cubicBezTo>
                  <a:pt x="1387" y="9231"/>
                  <a:pt x="1544" y="9452"/>
                  <a:pt x="1860" y="9672"/>
                </a:cubicBezTo>
                <a:cubicBezTo>
                  <a:pt x="2773" y="10208"/>
                  <a:pt x="4726" y="10334"/>
                  <a:pt x="5798" y="10334"/>
                </a:cubicBezTo>
                <a:cubicBezTo>
                  <a:pt x="6869" y="10334"/>
                  <a:pt x="8822" y="10208"/>
                  <a:pt x="9736" y="9672"/>
                </a:cubicBezTo>
                <a:cubicBezTo>
                  <a:pt x="10051" y="9452"/>
                  <a:pt x="10208" y="9231"/>
                  <a:pt x="10208" y="8948"/>
                </a:cubicBezTo>
                <a:cubicBezTo>
                  <a:pt x="10208" y="8349"/>
                  <a:pt x="9421" y="8097"/>
                  <a:pt x="8822" y="7940"/>
                </a:cubicBezTo>
                <a:lnTo>
                  <a:pt x="8822" y="7310"/>
                </a:lnTo>
                <a:close/>
                <a:moveTo>
                  <a:pt x="5829" y="1"/>
                </a:moveTo>
                <a:cubicBezTo>
                  <a:pt x="5294" y="1"/>
                  <a:pt x="4821" y="473"/>
                  <a:pt x="4821" y="1072"/>
                </a:cubicBezTo>
                <a:lnTo>
                  <a:pt x="4821" y="3309"/>
                </a:lnTo>
                <a:lnTo>
                  <a:pt x="4002" y="1954"/>
                </a:lnTo>
                <a:cubicBezTo>
                  <a:pt x="3807" y="1608"/>
                  <a:pt x="3464" y="1440"/>
                  <a:pt x="3115" y="1440"/>
                </a:cubicBezTo>
                <a:cubicBezTo>
                  <a:pt x="2956" y="1440"/>
                  <a:pt x="2795" y="1475"/>
                  <a:pt x="2647" y="1544"/>
                </a:cubicBezTo>
                <a:cubicBezTo>
                  <a:pt x="2143" y="1765"/>
                  <a:pt x="1923" y="2426"/>
                  <a:pt x="2175" y="2930"/>
                </a:cubicBezTo>
                <a:cubicBezTo>
                  <a:pt x="2206" y="2993"/>
                  <a:pt x="2679" y="4033"/>
                  <a:pt x="3088" y="4915"/>
                </a:cubicBezTo>
                <a:lnTo>
                  <a:pt x="2332" y="4380"/>
                </a:lnTo>
                <a:cubicBezTo>
                  <a:pt x="2157" y="4233"/>
                  <a:pt x="1933" y="4162"/>
                  <a:pt x="1710" y="4162"/>
                </a:cubicBezTo>
                <a:cubicBezTo>
                  <a:pt x="1452" y="4162"/>
                  <a:pt x="1195" y="4257"/>
                  <a:pt x="1009" y="4443"/>
                </a:cubicBezTo>
                <a:cubicBezTo>
                  <a:pt x="599" y="4852"/>
                  <a:pt x="599" y="5514"/>
                  <a:pt x="1009" y="5923"/>
                </a:cubicBezTo>
                <a:lnTo>
                  <a:pt x="1986" y="6900"/>
                </a:lnTo>
                <a:cubicBezTo>
                  <a:pt x="725" y="7404"/>
                  <a:pt x="1" y="8160"/>
                  <a:pt x="1" y="8948"/>
                </a:cubicBezTo>
                <a:cubicBezTo>
                  <a:pt x="1" y="9736"/>
                  <a:pt x="631" y="10460"/>
                  <a:pt x="1828" y="10964"/>
                </a:cubicBezTo>
                <a:cubicBezTo>
                  <a:pt x="2868" y="11437"/>
                  <a:pt x="4348" y="11689"/>
                  <a:pt x="5829" y="11689"/>
                </a:cubicBezTo>
                <a:cubicBezTo>
                  <a:pt x="8948" y="11689"/>
                  <a:pt x="11658" y="10586"/>
                  <a:pt x="11658" y="8979"/>
                </a:cubicBezTo>
                <a:cubicBezTo>
                  <a:pt x="11658" y="8003"/>
                  <a:pt x="10744" y="7184"/>
                  <a:pt x="9169" y="6680"/>
                </a:cubicBezTo>
                <a:lnTo>
                  <a:pt x="10649" y="5199"/>
                </a:lnTo>
                <a:cubicBezTo>
                  <a:pt x="11027" y="4821"/>
                  <a:pt x="11027" y="4159"/>
                  <a:pt x="10649" y="3750"/>
                </a:cubicBezTo>
                <a:cubicBezTo>
                  <a:pt x="10445" y="3561"/>
                  <a:pt x="10185" y="3466"/>
                  <a:pt x="9929" y="3466"/>
                </a:cubicBezTo>
                <a:cubicBezTo>
                  <a:pt x="9673" y="3466"/>
                  <a:pt x="9421" y="3561"/>
                  <a:pt x="9232" y="3750"/>
                </a:cubicBezTo>
                <a:cubicBezTo>
                  <a:pt x="9137" y="3844"/>
                  <a:pt x="9074" y="3876"/>
                  <a:pt x="8948" y="4002"/>
                </a:cubicBezTo>
                <a:cubicBezTo>
                  <a:pt x="8980" y="3876"/>
                  <a:pt x="9421" y="3025"/>
                  <a:pt x="9484" y="2930"/>
                </a:cubicBezTo>
                <a:cubicBezTo>
                  <a:pt x="9736" y="2426"/>
                  <a:pt x="9547" y="1765"/>
                  <a:pt x="9011" y="1544"/>
                </a:cubicBezTo>
                <a:cubicBezTo>
                  <a:pt x="8873" y="1475"/>
                  <a:pt x="8719" y="1440"/>
                  <a:pt x="8564" y="1440"/>
                </a:cubicBezTo>
                <a:cubicBezTo>
                  <a:pt x="8226" y="1440"/>
                  <a:pt x="7883" y="1608"/>
                  <a:pt x="7688" y="1954"/>
                </a:cubicBezTo>
                <a:lnTo>
                  <a:pt x="6869" y="3309"/>
                </a:lnTo>
                <a:lnTo>
                  <a:pt x="6869" y="1072"/>
                </a:lnTo>
                <a:cubicBezTo>
                  <a:pt x="6869" y="505"/>
                  <a:pt x="6396" y="1"/>
                  <a:pt x="582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4"/>
          <p:cNvSpPr/>
          <p:nvPr/>
        </p:nvSpPr>
        <p:spPr>
          <a:xfrm>
            <a:off x="7908117" y="1812120"/>
            <a:ext cx="340239" cy="340168"/>
          </a:xfrm>
          <a:custGeom>
            <a:rect b="b" l="l" r="r" t="t"/>
            <a:pathLst>
              <a:path extrusionOk="0" h="19325" w="19329">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nvGrpSpPr>
          <p:cNvPr id="259" name="Google Shape;259;p4"/>
          <p:cNvGrpSpPr/>
          <p:nvPr/>
        </p:nvGrpSpPr>
        <p:grpSpPr>
          <a:xfrm>
            <a:off x="7996623" y="3304766"/>
            <a:ext cx="323587" cy="320242"/>
            <a:chOff x="3282325" y="2035675"/>
            <a:chExt cx="459575" cy="454825"/>
          </a:xfrm>
        </p:grpSpPr>
        <p:sp>
          <p:nvSpPr>
            <p:cNvPr id="260" name="Google Shape;260;p4"/>
            <p:cNvSpPr/>
            <p:nvPr/>
          </p:nvSpPr>
          <p:spPr>
            <a:xfrm>
              <a:off x="3337050" y="2234125"/>
              <a:ext cx="85925" cy="206325"/>
            </a:xfrm>
            <a:custGeom>
              <a:rect b="b" l="l" r="r" t="t"/>
              <a:pathLst>
                <a:path extrusionOk="0" h="8253" w="3437">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61" name="Google Shape;261;p4"/>
            <p:cNvSpPr/>
            <p:nvPr/>
          </p:nvSpPr>
          <p:spPr>
            <a:xfrm>
              <a:off x="3451275" y="2175475"/>
              <a:ext cx="84925" cy="264975"/>
            </a:xfrm>
            <a:custGeom>
              <a:rect b="b" l="l" r="r" t="t"/>
              <a:pathLst>
                <a:path extrusionOk="0" h="10599" w="3397">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62" name="Google Shape;262;p4"/>
            <p:cNvSpPr/>
            <p:nvPr/>
          </p:nvSpPr>
          <p:spPr>
            <a:xfrm>
              <a:off x="3564500" y="2116825"/>
              <a:ext cx="84950" cy="323625"/>
            </a:xfrm>
            <a:custGeom>
              <a:rect b="b" l="l" r="r" t="t"/>
              <a:pathLst>
                <a:path extrusionOk="0" h="12945" w="3398">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63" name="Google Shape;263;p4"/>
            <p:cNvSpPr/>
            <p:nvPr/>
          </p:nvSpPr>
          <p:spPr>
            <a:xfrm>
              <a:off x="3282325" y="2035675"/>
              <a:ext cx="459575" cy="454825"/>
            </a:xfrm>
            <a:custGeom>
              <a:rect b="b" l="l" r="r" t="t"/>
              <a:pathLst>
                <a:path extrusionOk="0" h="18193" w="18383">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264" name="Google Shape;264;p4"/>
          <p:cNvGrpSpPr/>
          <p:nvPr/>
        </p:nvGrpSpPr>
        <p:grpSpPr>
          <a:xfrm>
            <a:off x="883722" y="2571750"/>
            <a:ext cx="355641" cy="340151"/>
            <a:chOff x="5049750" y="832600"/>
            <a:chExt cx="505100" cy="483100"/>
          </a:xfrm>
        </p:grpSpPr>
        <p:sp>
          <p:nvSpPr>
            <p:cNvPr id="265" name="Google Shape;265;p4"/>
            <p:cNvSpPr/>
            <p:nvPr/>
          </p:nvSpPr>
          <p:spPr>
            <a:xfrm>
              <a:off x="5049750" y="832600"/>
              <a:ext cx="505100" cy="483100"/>
            </a:xfrm>
            <a:custGeom>
              <a:rect b="b" l="l" r="r" t="t"/>
              <a:pathLst>
                <a:path extrusionOk="0" h="19324" w="20204">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66" name="Google Shape;266;p4"/>
            <p:cNvSpPr/>
            <p:nvPr/>
          </p:nvSpPr>
          <p:spPr>
            <a:xfrm>
              <a:off x="5216725" y="889175"/>
              <a:ext cx="276000" cy="254400"/>
            </a:xfrm>
            <a:custGeom>
              <a:rect b="b" l="l" r="r" t="t"/>
              <a:pathLst>
                <a:path extrusionOk="0" h="10176" w="1104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267" name="Google Shape;267;p4"/>
          <p:cNvGrpSpPr/>
          <p:nvPr/>
        </p:nvGrpSpPr>
        <p:grpSpPr>
          <a:xfrm>
            <a:off x="935970" y="4131364"/>
            <a:ext cx="367165" cy="349294"/>
            <a:chOff x="-59889100" y="1945025"/>
            <a:chExt cx="317425" cy="301975"/>
          </a:xfrm>
        </p:grpSpPr>
        <p:sp>
          <p:nvSpPr>
            <p:cNvPr id="268" name="Google Shape;268;p4"/>
            <p:cNvSpPr/>
            <p:nvPr/>
          </p:nvSpPr>
          <p:spPr>
            <a:xfrm>
              <a:off x="-59845000" y="2074200"/>
              <a:ext cx="63025" cy="61450"/>
            </a:xfrm>
            <a:custGeom>
              <a:rect b="b" l="l" r="r" t="t"/>
              <a:pathLst>
                <a:path extrusionOk="0" h="2458" w="2521">
                  <a:moveTo>
                    <a:pt x="1702" y="788"/>
                  </a:moveTo>
                  <a:lnTo>
                    <a:pt x="1702" y="1639"/>
                  </a:lnTo>
                  <a:lnTo>
                    <a:pt x="883" y="1639"/>
                  </a:lnTo>
                  <a:lnTo>
                    <a:pt x="883" y="788"/>
                  </a:lnTo>
                  <a:close/>
                  <a:moveTo>
                    <a:pt x="442" y="0"/>
                  </a:moveTo>
                  <a:cubicBezTo>
                    <a:pt x="190" y="0"/>
                    <a:pt x="1" y="190"/>
                    <a:pt x="1" y="410"/>
                  </a:cubicBezTo>
                  <a:lnTo>
                    <a:pt x="1" y="2048"/>
                  </a:lnTo>
                  <a:cubicBezTo>
                    <a:pt x="1" y="2300"/>
                    <a:pt x="190" y="2458"/>
                    <a:pt x="442" y="2458"/>
                  </a:cubicBezTo>
                  <a:lnTo>
                    <a:pt x="2080" y="2458"/>
                  </a:lnTo>
                  <a:cubicBezTo>
                    <a:pt x="2332" y="2458"/>
                    <a:pt x="2521" y="2237"/>
                    <a:pt x="2521" y="2048"/>
                  </a:cubicBezTo>
                  <a:lnTo>
                    <a:pt x="2521" y="410"/>
                  </a:lnTo>
                  <a:cubicBezTo>
                    <a:pt x="2521" y="158"/>
                    <a:pt x="2332" y="0"/>
                    <a:pt x="208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4"/>
            <p:cNvSpPr/>
            <p:nvPr/>
          </p:nvSpPr>
          <p:spPr>
            <a:xfrm>
              <a:off x="-59761500" y="1990700"/>
              <a:ext cx="61450" cy="144950"/>
            </a:xfrm>
            <a:custGeom>
              <a:rect b="b" l="l" r="r" t="t"/>
              <a:pathLst>
                <a:path extrusionOk="0" h="5798" w="2458">
                  <a:moveTo>
                    <a:pt x="1670" y="820"/>
                  </a:moveTo>
                  <a:lnTo>
                    <a:pt x="1670" y="4979"/>
                  </a:lnTo>
                  <a:lnTo>
                    <a:pt x="851" y="4979"/>
                  </a:lnTo>
                  <a:lnTo>
                    <a:pt x="851" y="820"/>
                  </a:lnTo>
                  <a:close/>
                  <a:moveTo>
                    <a:pt x="410" y="1"/>
                  </a:moveTo>
                  <a:cubicBezTo>
                    <a:pt x="158" y="1"/>
                    <a:pt x="0" y="190"/>
                    <a:pt x="0" y="411"/>
                  </a:cubicBezTo>
                  <a:lnTo>
                    <a:pt x="0" y="5357"/>
                  </a:lnTo>
                  <a:cubicBezTo>
                    <a:pt x="0" y="5577"/>
                    <a:pt x="158" y="5798"/>
                    <a:pt x="410" y="5798"/>
                  </a:cubicBezTo>
                  <a:lnTo>
                    <a:pt x="2048" y="5798"/>
                  </a:lnTo>
                  <a:cubicBezTo>
                    <a:pt x="2300" y="5798"/>
                    <a:pt x="2458" y="5577"/>
                    <a:pt x="2458" y="5388"/>
                  </a:cubicBezTo>
                  <a:lnTo>
                    <a:pt x="2458" y="411"/>
                  </a:lnTo>
                  <a:cubicBezTo>
                    <a:pt x="2458" y="158"/>
                    <a:pt x="2269" y="1"/>
                    <a:pt x="204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4"/>
            <p:cNvSpPr/>
            <p:nvPr/>
          </p:nvSpPr>
          <p:spPr>
            <a:xfrm>
              <a:off x="-59678800" y="2053725"/>
              <a:ext cx="61450" cy="81925"/>
            </a:xfrm>
            <a:custGeom>
              <a:rect b="b" l="l" r="r" t="t"/>
              <a:pathLst>
                <a:path extrusionOk="0" h="3277" w="2458">
                  <a:moveTo>
                    <a:pt x="1670" y="788"/>
                  </a:moveTo>
                  <a:lnTo>
                    <a:pt x="1670" y="2458"/>
                  </a:lnTo>
                  <a:lnTo>
                    <a:pt x="851" y="2458"/>
                  </a:lnTo>
                  <a:lnTo>
                    <a:pt x="851" y="788"/>
                  </a:lnTo>
                  <a:close/>
                  <a:moveTo>
                    <a:pt x="410" y="0"/>
                  </a:moveTo>
                  <a:cubicBezTo>
                    <a:pt x="158" y="0"/>
                    <a:pt x="0" y="189"/>
                    <a:pt x="0" y="410"/>
                  </a:cubicBezTo>
                  <a:lnTo>
                    <a:pt x="0" y="2867"/>
                  </a:lnTo>
                  <a:cubicBezTo>
                    <a:pt x="0" y="3056"/>
                    <a:pt x="158" y="3277"/>
                    <a:pt x="410" y="3277"/>
                  </a:cubicBezTo>
                  <a:lnTo>
                    <a:pt x="2048" y="3277"/>
                  </a:lnTo>
                  <a:cubicBezTo>
                    <a:pt x="2300" y="3277"/>
                    <a:pt x="2458" y="3056"/>
                    <a:pt x="2458" y="2867"/>
                  </a:cubicBezTo>
                  <a:lnTo>
                    <a:pt x="2458" y="410"/>
                  </a:lnTo>
                  <a:cubicBezTo>
                    <a:pt x="2458" y="158"/>
                    <a:pt x="2269" y="0"/>
                    <a:pt x="204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4"/>
            <p:cNvSpPr/>
            <p:nvPr/>
          </p:nvSpPr>
          <p:spPr>
            <a:xfrm>
              <a:off x="-59889100" y="1945025"/>
              <a:ext cx="317425" cy="301975"/>
            </a:xfrm>
            <a:custGeom>
              <a:rect b="b" l="l" r="r" t="t"/>
              <a:pathLst>
                <a:path extrusionOk="0" h="12079" w="12697">
                  <a:moveTo>
                    <a:pt x="6333" y="851"/>
                  </a:moveTo>
                  <a:cubicBezTo>
                    <a:pt x="9357" y="851"/>
                    <a:pt x="11846" y="2931"/>
                    <a:pt x="11846" y="5546"/>
                  </a:cubicBezTo>
                  <a:cubicBezTo>
                    <a:pt x="11846" y="8129"/>
                    <a:pt x="9357" y="10208"/>
                    <a:pt x="6333" y="10208"/>
                  </a:cubicBezTo>
                  <a:cubicBezTo>
                    <a:pt x="5482" y="10208"/>
                    <a:pt x="4600" y="10019"/>
                    <a:pt x="3812" y="9704"/>
                  </a:cubicBezTo>
                  <a:cubicBezTo>
                    <a:pt x="3757" y="9682"/>
                    <a:pt x="3697" y="9671"/>
                    <a:pt x="3637" y="9671"/>
                  </a:cubicBezTo>
                  <a:cubicBezTo>
                    <a:pt x="3529" y="9671"/>
                    <a:pt x="3421" y="9706"/>
                    <a:pt x="3340" y="9767"/>
                  </a:cubicBezTo>
                  <a:lnTo>
                    <a:pt x="2489" y="10649"/>
                  </a:lnTo>
                  <a:lnTo>
                    <a:pt x="2489" y="9074"/>
                  </a:lnTo>
                  <a:cubicBezTo>
                    <a:pt x="2489" y="8948"/>
                    <a:pt x="2426" y="8822"/>
                    <a:pt x="2363" y="8759"/>
                  </a:cubicBezTo>
                  <a:cubicBezTo>
                    <a:pt x="1387" y="7877"/>
                    <a:pt x="819" y="6743"/>
                    <a:pt x="819" y="5514"/>
                  </a:cubicBezTo>
                  <a:cubicBezTo>
                    <a:pt x="819" y="2962"/>
                    <a:pt x="3308" y="851"/>
                    <a:pt x="6333" y="851"/>
                  </a:cubicBezTo>
                  <a:close/>
                  <a:moveTo>
                    <a:pt x="6333" y="1"/>
                  </a:moveTo>
                  <a:cubicBezTo>
                    <a:pt x="2836" y="1"/>
                    <a:pt x="0" y="2490"/>
                    <a:pt x="0" y="5514"/>
                  </a:cubicBezTo>
                  <a:cubicBezTo>
                    <a:pt x="0" y="6963"/>
                    <a:pt x="599" y="8255"/>
                    <a:pt x="1639" y="9263"/>
                  </a:cubicBezTo>
                  <a:lnTo>
                    <a:pt x="1639" y="11689"/>
                  </a:lnTo>
                  <a:cubicBezTo>
                    <a:pt x="1639" y="11918"/>
                    <a:pt x="1832" y="12079"/>
                    <a:pt x="2045" y="12079"/>
                  </a:cubicBezTo>
                  <a:cubicBezTo>
                    <a:pt x="2153" y="12079"/>
                    <a:pt x="2267" y="12037"/>
                    <a:pt x="2363" y="11941"/>
                  </a:cubicBezTo>
                  <a:lnTo>
                    <a:pt x="3749" y="10555"/>
                  </a:lnTo>
                  <a:cubicBezTo>
                    <a:pt x="4569" y="10901"/>
                    <a:pt x="5419" y="11027"/>
                    <a:pt x="6333" y="11027"/>
                  </a:cubicBezTo>
                  <a:cubicBezTo>
                    <a:pt x="9830" y="11027"/>
                    <a:pt x="12697" y="8570"/>
                    <a:pt x="12697" y="5514"/>
                  </a:cubicBezTo>
                  <a:cubicBezTo>
                    <a:pt x="12697" y="2490"/>
                    <a:pt x="9861" y="1"/>
                    <a:pt x="633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75" name="Shape 275"/>
        <p:cNvGrpSpPr/>
        <p:nvPr/>
      </p:nvGrpSpPr>
      <p:grpSpPr>
        <a:xfrm>
          <a:off x="0" y="0"/>
          <a:ext cx="0" cy="0"/>
          <a:chOff x="0" y="0"/>
          <a:chExt cx="0" cy="0"/>
        </a:xfrm>
      </p:grpSpPr>
      <p:sp>
        <p:nvSpPr>
          <p:cNvPr id="276" name="Google Shape;276;p5"/>
          <p:cNvSpPr txBox="1"/>
          <p:nvPr>
            <p:ph type="title"/>
          </p:nvPr>
        </p:nvSpPr>
        <p:spPr>
          <a:xfrm>
            <a:off x="2360100" y="351990"/>
            <a:ext cx="4423800" cy="373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Data Science / Analysis Students</a:t>
            </a:r>
            <a:endParaRPr/>
          </a:p>
        </p:txBody>
      </p:sp>
      <p:grpSp>
        <p:nvGrpSpPr>
          <p:cNvPr id="277" name="Google Shape;277;p5"/>
          <p:cNvGrpSpPr/>
          <p:nvPr/>
        </p:nvGrpSpPr>
        <p:grpSpPr>
          <a:xfrm>
            <a:off x="540309" y="1165511"/>
            <a:ext cx="3608908" cy="3331402"/>
            <a:chOff x="2403850" y="1724800"/>
            <a:chExt cx="2829850" cy="2612250"/>
          </a:xfrm>
        </p:grpSpPr>
        <p:sp>
          <p:nvSpPr>
            <p:cNvPr id="278" name="Google Shape;278;p5"/>
            <p:cNvSpPr/>
            <p:nvPr/>
          </p:nvSpPr>
          <p:spPr>
            <a:xfrm>
              <a:off x="5167600" y="2854050"/>
              <a:ext cx="19075" cy="29800"/>
            </a:xfrm>
            <a:custGeom>
              <a:rect b="b" l="l" r="r" t="t"/>
              <a:pathLst>
                <a:path extrusionOk="0" h="1192" w="763">
                  <a:moveTo>
                    <a:pt x="0" y="1"/>
                  </a:moveTo>
                  <a:lnTo>
                    <a:pt x="453" y="1191"/>
                  </a:lnTo>
                  <a:cubicBezTo>
                    <a:pt x="358" y="774"/>
                    <a:pt x="762" y="167"/>
                    <a:pt x="0" y="1"/>
                  </a:cubicBezTo>
                  <a:close/>
                </a:path>
              </a:pathLst>
            </a:custGeom>
            <a:solidFill>
              <a:schemeClr val="accent3"/>
            </a:solid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5"/>
            <p:cNvSpPr/>
            <p:nvPr/>
          </p:nvSpPr>
          <p:spPr>
            <a:xfrm>
              <a:off x="2403850" y="1724800"/>
              <a:ext cx="2829850" cy="2260925"/>
            </a:xfrm>
            <a:custGeom>
              <a:rect b="b" l="l" r="r" t="t"/>
              <a:pathLst>
                <a:path extrusionOk="0" h="90437" w="113194">
                  <a:moveTo>
                    <a:pt x="53778" y="0"/>
                  </a:moveTo>
                  <a:cubicBezTo>
                    <a:pt x="52431" y="0"/>
                    <a:pt x="51257" y="759"/>
                    <a:pt x="50269" y="2284"/>
                  </a:cubicBezTo>
                  <a:cubicBezTo>
                    <a:pt x="48721" y="4678"/>
                    <a:pt x="47221" y="7106"/>
                    <a:pt x="45697" y="9511"/>
                  </a:cubicBezTo>
                  <a:cubicBezTo>
                    <a:pt x="45185" y="10333"/>
                    <a:pt x="44697" y="11190"/>
                    <a:pt x="44149" y="11988"/>
                  </a:cubicBezTo>
                  <a:cubicBezTo>
                    <a:pt x="43809" y="12479"/>
                    <a:pt x="43439" y="12720"/>
                    <a:pt x="43059" y="12720"/>
                  </a:cubicBezTo>
                  <a:cubicBezTo>
                    <a:pt x="42694" y="12720"/>
                    <a:pt x="42321" y="12497"/>
                    <a:pt x="41959" y="12059"/>
                  </a:cubicBezTo>
                  <a:cubicBezTo>
                    <a:pt x="41697" y="11726"/>
                    <a:pt x="41435" y="11393"/>
                    <a:pt x="41173" y="11047"/>
                  </a:cubicBezTo>
                  <a:cubicBezTo>
                    <a:pt x="40625" y="9821"/>
                    <a:pt x="39613" y="9202"/>
                    <a:pt x="38339" y="8928"/>
                  </a:cubicBezTo>
                  <a:cubicBezTo>
                    <a:pt x="37881" y="8938"/>
                    <a:pt x="37423" y="8981"/>
                    <a:pt x="36972" y="8981"/>
                  </a:cubicBezTo>
                  <a:cubicBezTo>
                    <a:pt x="36884" y="8981"/>
                    <a:pt x="36796" y="8980"/>
                    <a:pt x="36708" y="8976"/>
                  </a:cubicBezTo>
                  <a:cubicBezTo>
                    <a:pt x="36638" y="8972"/>
                    <a:pt x="36569" y="8970"/>
                    <a:pt x="36500" y="8970"/>
                  </a:cubicBezTo>
                  <a:cubicBezTo>
                    <a:pt x="35427" y="8970"/>
                    <a:pt x="34539" y="9405"/>
                    <a:pt x="33767" y="10166"/>
                  </a:cubicBezTo>
                  <a:cubicBezTo>
                    <a:pt x="30552" y="13298"/>
                    <a:pt x="27314" y="16417"/>
                    <a:pt x="24147" y="19596"/>
                  </a:cubicBezTo>
                  <a:cubicBezTo>
                    <a:pt x="23575" y="20168"/>
                    <a:pt x="23194" y="21001"/>
                    <a:pt x="22932" y="21787"/>
                  </a:cubicBezTo>
                  <a:cubicBezTo>
                    <a:pt x="22551" y="22965"/>
                    <a:pt x="22266" y="24192"/>
                    <a:pt x="22099" y="25418"/>
                  </a:cubicBezTo>
                  <a:cubicBezTo>
                    <a:pt x="21825" y="27502"/>
                    <a:pt x="21099" y="29228"/>
                    <a:pt x="19051" y="30121"/>
                  </a:cubicBezTo>
                  <a:lnTo>
                    <a:pt x="18598" y="30359"/>
                  </a:lnTo>
                  <a:cubicBezTo>
                    <a:pt x="18289" y="30514"/>
                    <a:pt x="17967" y="30657"/>
                    <a:pt x="17670" y="30835"/>
                  </a:cubicBezTo>
                  <a:cubicBezTo>
                    <a:pt x="14598" y="32621"/>
                    <a:pt x="11538" y="34407"/>
                    <a:pt x="8478" y="36193"/>
                  </a:cubicBezTo>
                  <a:cubicBezTo>
                    <a:pt x="6930" y="37134"/>
                    <a:pt x="5406" y="38098"/>
                    <a:pt x="3835" y="38967"/>
                  </a:cubicBezTo>
                  <a:cubicBezTo>
                    <a:pt x="2727" y="39598"/>
                    <a:pt x="2156" y="40444"/>
                    <a:pt x="1954" y="41730"/>
                  </a:cubicBezTo>
                  <a:cubicBezTo>
                    <a:pt x="1453" y="44861"/>
                    <a:pt x="834" y="47957"/>
                    <a:pt x="251" y="51064"/>
                  </a:cubicBezTo>
                  <a:cubicBezTo>
                    <a:pt x="251" y="52017"/>
                    <a:pt x="1" y="53029"/>
                    <a:pt x="751" y="53838"/>
                  </a:cubicBezTo>
                  <a:cubicBezTo>
                    <a:pt x="1834" y="55005"/>
                    <a:pt x="2930" y="56160"/>
                    <a:pt x="4013" y="57315"/>
                  </a:cubicBezTo>
                  <a:cubicBezTo>
                    <a:pt x="4251" y="57613"/>
                    <a:pt x="4478" y="57934"/>
                    <a:pt x="4740" y="58232"/>
                  </a:cubicBezTo>
                  <a:cubicBezTo>
                    <a:pt x="6073" y="59756"/>
                    <a:pt x="7407" y="61280"/>
                    <a:pt x="8752" y="62792"/>
                  </a:cubicBezTo>
                  <a:lnTo>
                    <a:pt x="10836" y="64923"/>
                  </a:lnTo>
                  <a:lnTo>
                    <a:pt x="11300" y="66816"/>
                  </a:lnTo>
                  <a:cubicBezTo>
                    <a:pt x="10978" y="68495"/>
                    <a:pt x="10621" y="70186"/>
                    <a:pt x="10347" y="71876"/>
                  </a:cubicBezTo>
                  <a:cubicBezTo>
                    <a:pt x="10050" y="73698"/>
                    <a:pt x="10657" y="75091"/>
                    <a:pt x="12348" y="75972"/>
                  </a:cubicBezTo>
                  <a:cubicBezTo>
                    <a:pt x="13026" y="76329"/>
                    <a:pt x="13669" y="76794"/>
                    <a:pt x="14336" y="77198"/>
                  </a:cubicBezTo>
                  <a:lnTo>
                    <a:pt x="15741" y="77877"/>
                  </a:lnTo>
                  <a:cubicBezTo>
                    <a:pt x="16831" y="78686"/>
                    <a:pt x="17815" y="79092"/>
                    <a:pt x="18716" y="79092"/>
                  </a:cubicBezTo>
                  <a:cubicBezTo>
                    <a:pt x="19951" y="79092"/>
                    <a:pt x="21031" y="78329"/>
                    <a:pt x="22016" y="76794"/>
                  </a:cubicBezTo>
                  <a:cubicBezTo>
                    <a:pt x="22742" y="75686"/>
                    <a:pt x="23468" y="74579"/>
                    <a:pt x="24159" y="73436"/>
                  </a:cubicBezTo>
                  <a:cubicBezTo>
                    <a:pt x="24460" y="72946"/>
                    <a:pt x="24792" y="72724"/>
                    <a:pt x="25283" y="72724"/>
                  </a:cubicBezTo>
                  <a:cubicBezTo>
                    <a:pt x="25413" y="72724"/>
                    <a:pt x="25553" y="72739"/>
                    <a:pt x="25706" y="72769"/>
                  </a:cubicBezTo>
                  <a:cubicBezTo>
                    <a:pt x="27242" y="73067"/>
                    <a:pt x="28790" y="73234"/>
                    <a:pt x="30338" y="73448"/>
                  </a:cubicBezTo>
                  <a:lnTo>
                    <a:pt x="31969" y="73853"/>
                  </a:lnTo>
                  <a:cubicBezTo>
                    <a:pt x="31987" y="73853"/>
                    <a:pt x="32004" y="73853"/>
                    <a:pt x="32022" y="73853"/>
                  </a:cubicBezTo>
                  <a:cubicBezTo>
                    <a:pt x="33452" y="73853"/>
                    <a:pt x="34694" y="73374"/>
                    <a:pt x="35505" y="72186"/>
                  </a:cubicBezTo>
                  <a:cubicBezTo>
                    <a:pt x="35970" y="71507"/>
                    <a:pt x="36255" y="70686"/>
                    <a:pt x="36470" y="69900"/>
                  </a:cubicBezTo>
                  <a:cubicBezTo>
                    <a:pt x="36636" y="69281"/>
                    <a:pt x="36875" y="68912"/>
                    <a:pt x="37506" y="68650"/>
                  </a:cubicBezTo>
                  <a:cubicBezTo>
                    <a:pt x="40839" y="67269"/>
                    <a:pt x="44137" y="65840"/>
                    <a:pt x="47447" y="64423"/>
                  </a:cubicBezTo>
                  <a:cubicBezTo>
                    <a:pt x="48221" y="64090"/>
                    <a:pt x="49007" y="63792"/>
                    <a:pt x="49745" y="63411"/>
                  </a:cubicBezTo>
                  <a:cubicBezTo>
                    <a:pt x="49996" y="63277"/>
                    <a:pt x="50220" y="63212"/>
                    <a:pt x="50424" y="63212"/>
                  </a:cubicBezTo>
                  <a:cubicBezTo>
                    <a:pt x="50784" y="63212"/>
                    <a:pt x="51084" y="63413"/>
                    <a:pt x="51364" y="63792"/>
                  </a:cubicBezTo>
                  <a:cubicBezTo>
                    <a:pt x="51710" y="64256"/>
                    <a:pt x="52079" y="64709"/>
                    <a:pt x="52436" y="65173"/>
                  </a:cubicBezTo>
                  <a:cubicBezTo>
                    <a:pt x="53508" y="66352"/>
                    <a:pt x="54579" y="67542"/>
                    <a:pt x="55651" y="68721"/>
                  </a:cubicBezTo>
                  <a:cubicBezTo>
                    <a:pt x="56651" y="69912"/>
                    <a:pt x="57580" y="71186"/>
                    <a:pt x="58675" y="72293"/>
                  </a:cubicBezTo>
                  <a:cubicBezTo>
                    <a:pt x="59582" y="73234"/>
                    <a:pt x="60784" y="73595"/>
                    <a:pt x="62073" y="73595"/>
                  </a:cubicBezTo>
                  <a:cubicBezTo>
                    <a:pt x="62154" y="73595"/>
                    <a:pt x="62236" y="73594"/>
                    <a:pt x="62318" y="73591"/>
                  </a:cubicBezTo>
                  <a:cubicBezTo>
                    <a:pt x="62830" y="73412"/>
                    <a:pt x="63330" y="73210"/>
                    <a:pt x="63806" y="72984"/>
                  </a:cubicBezTo>
                  <a:cubicBezTo>
                    <a:pt x="64659" y="72538"/>
                    <a:pt x="65120" y="72294"/>
                    <a:pt x="65497" y="72294"/>
                  </a:cubicBezTo>
                  <a:cubicBezTo>
                    <a:pt x="65947" y="72294"/>
                    <a:pt x="66277" y="72642"/>
                    <a:pt x="67009" y="73412"/>
                  </a:cubicBezTo>
                  <a:lnTo>
                    <a:pt x="66997" y="73412"/>
                  </a:lnTo>
                  <a:lnTo>
                    <a:pt x="67497" y="74091"/>
                  </a:lnTo>
                  <a:lnTo>
                    <a:pt x="67497" y="74103"/>
                  </a:lnTo>
                  <a:lnTo>
                    <a:pt x="67712" y="74353"/>
                  </a:lnTo>
                  <a:lnTo>
                    <a:pt x="67700" y="74341"/>
                  </a:lnTo>
                  <a:lnTo>
                    <a:pt x="67700" y="74341"/>
                  </a:lnTo>
                  <a:cubicBezTo>
                    <a:pt x="67783" y="74448"/>
                    <a:pt x="67855" y="74543"/>
                    <a:pt x="67926" y="74650"/>
                  </a:cubicBezTo>
                  <a:cubicBezTo>
                    <a:pt x="68069" y="74877"/>
                    <a:pt x="68188" y="75127"/>
                    <a:pt x="68355" y="75341"/>
                  </a:cubicBezTo>
                  <a:cubicBezTo>
                    <a:pt x="69950" y="77496"/>
                    <a:pt x="71546" y="79651"/>
                    <a:pt x="73153" y="81794"/>
                  </a:cubicBezTo>
                  <a:cubicBezTo>
                    <a:pt x="74117" y="83009"/>
                    <a:pt x="75165" y="84163"/>
                    <a:pt x="76046" y="85426"/>
                  </a:cubicBezTo>
                  <a:cubicBezTo>
                    <a:pt x="77070" y="86890"/>
                    <a:pt x="78511" y="87485"/>
                    <a:pt x="80178" y="87747"/>
                  </a:cubicBezTo>
                  <a:lnTo>
                    <a:pt x="84190" y="89105"/>
                  </a:lnTo>
                  <a:lnTo>
                    <a:pt x="84666" y="89212"/>
                  </a:lnTo>
                  <a:lnTo>
                    <a:pt x="84988" y="89355"/>
                  </a:lnTo>
                  <a:cubicBezTo>
                    <a:pt x="85928" y="89605"/>
                    <a:pt x="86881" y="89783"/>
                    <a:pt x="87798" y="90105"/>
                  </a:cubicBezTo>
                  <a:cubicBezTo>
                    <a:pt x="88433" y="90320"/>
                    <a:pt x="89059" y="90437"/>
                    <a:pt x="89683" y="90437"/>
                  </a:cubicBezTo>
                  <a:cubicBezTo>
                    <a:pt x="90300" y="90437"/>
                    <a:pt x="90915" y="90323"/>
                    <a:pt x="91536" y="90081"/>
                  </a:cubicBezTo>
                  <a:cubicBezTo>
                    <a:pt x="92417" y="89736"/>
                    <a:pt x="93346" y="89486"/>
                    <a:pt x="94227" y="89152"/>
                  </a:cubicBezTo>
                  <a:cubicBezTo>
                    <a:pt x="96311" y="88354"/>
                    <a:pt x="98632" y="88093"/>
                    <a:pt x="100394" y="86545"/>
                  </a:cubicBezTo>
                  <a:lnTo>
                    <a:pt x="100394" y="86557"/>
                  </a:lnTo>
                  <a:lnTo>
                    <a:pt x="100633" y="86259"/>
                  </a:lnTo>
                  <a:cubicBezTo>
                    <a:pt x="102680" y="82306"/>
                    <a:pt x="104740" y="78365"/>
                    <a:pt x="106764" y="74400"/>
                  </a:cubicBezTo>
                  <a:cubicBezTo>
                    <a:pt x="107693" y="72603"/>
                    <a:pt x="108562" y="70769"/>
                    <a:pt x="109455" y="68947"/>
                  </a:cubicBezTo>
                  <a:lnTo>
                    <a:pt x="110277" y="67721"/>
                  </a:lnTo>
                  <a:lnTo>
                    <a:pt x="110777" y="66816"/>
                  </a:lnTo>
                  <a:lnTo>
                    <a:pt x="111003" y="66352"/>
                  </a:lnTo>
                  <a:lnTo>
                    <a:pt x="111253" y="65876"/>
                  </a:lnTo>
                  <a:cubicBezTo>
                    <a:pt x="111312" y="65780"/>
                    <a:pt x="111384" y="65673"/>
                    <a:pt x="111443" y="65578"/>
                  </a:cubicBezTo>
                  <a:cubicBezTo>
                    <a:pt x="111539" y="65352"/>
                    <a:pt x="111634" y="65137"/>
                    <a:pt x="111729" y="64923"/>
                  </a:cubicBezTo>
                  <a:cubicBezTo>
                    <a:pt x="111789" y="64828"/>
                    <a:pt x="111848" y="64721"/>
                    <a:pt x="111920" y="64625"/>
                  </a:cubicBezTo>
                  <a:cubicBezTo>
                    <a:pt x="112336" y="63697"/>
                    <a:pt x="112753" y="62768"/>
                    <a:pt x="113170" y="61851"/>
                  </a:cubicBezTo>
                  <a:cubicBezTo>
                    <a:pt x="113182" y="61315"/>
                    <a:pt x="113194" y="60780"/>
                    <a:pt x="113194" y="60244"/>
                  </a:cubicBezTo>
                  <a:cubicBezTo>
                    <a:pt x="113170" y="59744"/>
                    <a:pt x="113134" y="59232"/>
                    <a:pt x="113086" y="58708"/>
                  </a:cubicBezTo>
                  <a:lnTo>
                    <a:pt x="112908" y="58351"/>
                  </a:lnTo>
                  <a:cubicBezTo>
                    <a:pt x="112896" y="58136"/>
                    <a:pt x="112872" y="57922"/>
                    <a:pt x="112860" y="57708"/>
                  </a:cubicBezTo>
                  <a:cubicBezTo>
                    <a:pt x="112801" y="57529"/>
                    <a:pt x="112753" y="57363"/>
                    <a:pt x="112694" y="57184"/>
                  </a:cubicBezTo>
                  <a:cubicBezTo>
                    <a:pt x="112539" y="56839"/>
                    <a:pt x="112324" y="56505"/>
                    <a:pt x="112277" y="56136"/>
                  </a:cubicBezTo>
                  <a:cubicBezTo>
                    <a:pt x="112158" y="55196"/>
                    <a:pt x="112146" y="54231"/>
                    <a:pt x="112015" y="53291"/>
                  </a:cubicBezTo>
                  <a:cubicBezTo>
                    <a:pt x="111705" y="50969"/>
                    <a:pt x="111348" y="48671"/>
                    <a:pt x="111003" y="46361"/>
                  </a:cubicBezTo>
                  <a:lnTo>
                    <a:pt x="110550" y="45171"/>
                  </a:lnTo>
                  <a:cubicBezTo>
                    <a:pt x="110455" y="45016"/>
                    <a:pt x="110360" y="44873"/>
                    <a:pt x="110265" y="44718"/>
                  </a:cubicBezTo>
                  <a:lnTo>
                    <a:pt x="110062" y="44492"/>
                  </a:lnTo>
                  <a:lnTo>
                    <a:pt x="106776" y="40741"/>
                  </a:lnTo>
                  <a:lnTo>
                    <a:pt x="106550" y="40468"/>
                  </a:lnTo>
                  <a:lnTo>
                    <a:pt x="106324" y="40218"/>
                  </a:lnTo>
                  <a:cubicBezTo>
                    <a:pt x="105728" y="39456"/>
                    <a:pt x="105145" y="38670"/>
                    <a:pt x="104538" y="37920"/>
                  </a:cubicBezTo>
                  <a:cubicBezTo>
                    <a:pt x="103145" y="36181"/>
                    <a:pt x="101752" y="34455"/>
                    <a:pt x="100359" y="32729"/>
                  </a:cubicBezTo>
                  <a:cubicBezTo>
                    <a:pt x="98525" y="30514"/>
                    <a:pt x="96692" y="28288"/>
                    <a:pt x="94858" y="26061"/>
                  </a:cubicBezTo>
                  <a:cubicBezTo>
                    <a:pt x="94703" y="25871"/>
                    <a:pt x="94608" y="25656"/>
                    <a:pt x="94584" y="25418"/>
                  </a:cubicBezTo>
                  <a:cubicBezTo>
                    <a:pt x="94251" y="22763"/>
                    <a:pt x="93941" y="20096"/>
                    <a:pt x="93620" y="17429"/>
                  </a:cubicBezTo>
                  <a:cubicBezTo>
                    <a:pt x="93524" y="16739"/>
                    <a:pt x="93441" y="16048"/>
                    <a:pt x="93334" y="15369"/>
                  </a:cubicBezTo>
                  <a:cubicBezTo>
                    <a:pt x="93155" y="14286"/>
                    <a:pt x="93132" y="13119"/>
                    <a:pt x="91989" y="12476"/>
                  </a:cubicBezTo>
                  <a:lnTo>
                    <a:pt x="90322" y="11774"/>
                  </a:lnTo>
                  <a:lnTo>
                    <a:pt x="88893" y="11274"/>
                  </a:lnTo>
                  <a:lnTo>
                    <a:pt x="88798" y="11285"/>
                  </a:lnTo>
                  <a:cubicBezTo>
                    <a:pt x="88000" y="10500"/>
                    <a:pt x="87869" y="9464"/>
                    <a:pt x="87702" y="8416"/>
                  </a:cubicBezTo>
                  <a:cubicBezTo>
                    <a:pt x="87417" y="6618"/>
                    <a:pt x="87524" y="4725"/>
                    <a:pt x="86547" y="3082"/>
                  </a:cubicBezTo>
                  <a:cubicBezTo>
                    <a:pt x="85782" y="2436"/>
                    <a:pt x="84968" y="1956"/>
                    <a:pt x="84082" y="1956"/>
                  </a:cubicBezTo>
                  <a:cubicBezTo>
                    <a:pt x="83644" y="1956"/>
                    <a:pt x="83189" y="2073"/>
                    <a:pt x="82714" y="2344"/>
                  </a:cubicBezTo>
                  <a:cubicBezTo>
                    <a:pt x="81356" y="3118"/>
                    <a:pt x="80666" y="4308"/>
                    <a:pt x="80642" y="5904"/>
                  </a:cubicBezTo>
                  <a:cubicBezTo>
                    <a:pt x="80594" y="8940"/>
                    <a:pt x="80475" y="11976"/>
                    <a:pt x="80440" y="15012"/>
                  </a:cubicBezTo>
                  <a:cubicBezTo>
                    <a:pt x="80404" y="18048"/>
                    <a:pt x="80428" y="18036"/>
                    <a:pt x="77773" y="19477"/>
                  </a:cubicBezTo>
                  <a:cubicBezTo>
                    <a:pt x="77381" y="19693"/>
                    <a:pt x="77007" y="19806"/>
                    <a:pt x="76635" y="19806"/>
                  </a:cubicBezTo>
                  <a:cubicBezTo>
                    <a:pt x="76248" y="19806"/>
                    <a:pt x="75863" y="19684"/>
                    <a:pt x="75463" y="19429"/>
                  </a:cubicBezTo>
                  <a:cubicBezTo>
                    <a:pt x="74486" y="18810"/>
                    <a:pt x="73451" y="18263"/>
                    <a:pt x="72439" y="17691"/>
                  </a:cubicBezTo>
                  <a:cubicBezTo>
                    <a:pt x="72379" y="17667"/>
                    <a:pt x="72308" y="17655"/>
                    <a:pt x="72236" y="17643"/>
                  </a:cubicBezTo>
                  <a:lnTo>
                    <a:pt x="70129" y="16203"/>
                  </a:lnTo>
                  <a:lnTo>
                    <a:pt x="70129" y="16227"/>
                  </a:lnTo>
                  <a:lnTo>
                    <a:pt x="68236" y="15012"/>
                  </a:lnTo>
                  <a:lnTo>
                    <a:pt x="67545" y="14357"/>
                  </a:lnTo>
                  <a:lnTo>
                    <a:pt x="68224" y="12738"/>
                  </a:lnTo>
                  <a:lnTo>
                    <a:pt x="68450" y="12500"/>
                  </a:lnTo>
                  <a:lnTo>
                    <a:pt x="71069" y="9690"/>
                  </a:lnTo>
                  <a:lnTo>
                    <a:pt x="71510" y="9214"/>
                  </a:lnTo>
                  <a:lnTo>
                    <a:pt x="73391" y="6844"/>
                  </a:lnTo>
                  <a:cubicBezTo>
                    <a:pt x="74034" y="5285"/>
                    <a:pt x="73629" y="3904"/>
                    <a:pt x="72677" y="2618"/>
                  </a:cubicBezTo>
                  <a:cubicBezTo>
                    <a:pt x="71843" y="2225"/>
                    <a:pt x="71034" y="1570"/>
                    <a:pt x="70188" y="1499"/>
                  </a:cubicBezTo>
                  <a:cubicBezTo>
                    <a:pt x="69658" y="1451"/>
                    <a:pt x="69124" y="1434"/>
                    <a:pt x="68589" y="1434"/>
                  </a:cubicBezTo>
                  <a:cubicBezTo>
                    <a:pt x="67382" y="1434"/>
                    <a:pt x="66166" y="1521"/>
                    <a:pt x="64961" y="1546"/>
                  </a:cubicBezTo>
                  <a:lnTo>
                    <a:pt x="57853" y="1689"/>
                  </a:lnTo>
                  <a:lnTo>
                    <a:pt x="57389" y="1356"/>
                  </a:lnTo>
                  <a:cubicBezTo>
                    <a:pt x="57115" y="1213"/>
                    <a:pt x="56829" y="1082"/>
                    <a:pt x="56567" y="927"/>
                  </a:cubicBezTo>
                  <a:cubicBezTo>
                    <a:pt x="55570" y="310"/>
                    <a:pt x="54639" y="0"/>
                    <a:pt x="53778" y="0"/>
                  </a:cubicBezTo>
                  <a:close/>
                </a:path>
              </a:pathLst>
            </a:custGeom>
            <a:solidFill>
              <a:schemeClr val="accent3"/>
            </a:solid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5"/>
            <p:cNvSpPr/>
            <p:nvPr/>
          </p:nvSpPr>
          <p:spPr>
            <a:xfrm>
              <a:off x="4444000" y="4063675"/>
              <a:ext cx="356325" cy="273375"/>
            </a:xfrm>
            <a:custGeom>
              <a:rect b="b" l="l" r="r" t="t"/>
              <a:pathLst>
                <a:path extrusionOk="0" h="10935" w="14253">
                  <a:moveTo>
                    <a:pt x="10778" y="0"/>
                  </a:moveTo>
                  <a:cubicBezTo>
                    <a:pt x="10018" y="0"/>
                    <a:pt x="9245" y="369"/>
                    <a:pt x="8537" y="1122"/>
                  </a:cubicBezTo>
                  <a:cubicBezTo>
                    <a:pt x="8081" y="1606"/>
                    <a:pt x="7587" y="1792"/>
                    <a:pt x="7088" y="1792"/>
                  </a:cubicBezTo>
                  <a:cubicBezTo>
                    <a:pt x="6752" y="1792"/>
                    <a:pt x="6415" y="1708"/>
                    <a:pt x="6084" y="1574"/>
                  </a:cubicBezTo>
                  <a:cubicBezTo>
                    <a:pt x="5679" y="1407"/>
                    <a:pt x="5250" y="1324"/>
                    <a:pt x="4822" y="1324"/>
                  </a:cubicBezTo>
                  <a:cubicBezTo>
                    <a:pt x="4245" y="1324"/>
                    <a:pt x="3669" y="1475"/>
                    <a:pt x="3155" y="1777"/>
                  </a:cubicBezTo>
                  <a:cubicBezTo>
                    <a:pt x="834" y="3027"/>
                    <a:pt x="0" y="5741"/>
                    <a:pt x="1905" y="7753"/>
                  </a:cubicBezTo>
                  <a:cubicBezTo>
                    <a:pt x="2715" y="8623"/>
                    <a:pt x="3751" y="9301"/>
                    <a:pt x="4727" y="10004"/>
                  </a:cubicBezTo>
                  <a:cubicBezTo>
                    <a:pt x="5561" y="10620"/>
                    <a:pt x="6457" y="10934"/>
                    <a:pt x="7404" y="10934"/>
                  </a:cubicBezTo>
                  <a:cubicBezTo>
                    <a:pt x="7903" y="10934"/>
                    <a:pt x="8416" y="10847"/>
                    <a:pt x="8942" y="10670"/>
                  </a:cubicBezTo>
                  <a:cubicBezTo>
                    <a:pt x="9954" y="9670"/>
                    <a:pt x="10966" y="8670"/>
                    <a:pt x="11990" y="7682"/>
                  </a:cubicBezTo>
                  <a:cubicBezTo>
                    <a:pt x="13645" y="6087"/>
                    <a:pt x="14252" y="4205"/>
                    <a:pt x="13609" y="1967"/>
                  </a:cubicBezTo>
                  <a:cubicBezTo>
                    <a:pt x="13466" y="1777"/>
                    <a:pt x="13335" y="1586"/>
                    <a:pt x="13204" y="1407"/>
                  </a:cubicBezTo>
                  <a:cubicBezTo>
                    <a:pt x="12489" y="477"/>
                    <a:pt x="11642" y="0"/>
                    <a:pt x="10778" y="0"/>
                  </a:cubicBezTo>
                  <a:close/>
                </a:path>
              </a:pathLst>
            </a:custGeom>
            <a:solidFill>
              <a:schemeClr val="accent3"/>
            </a:solid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1" name="Google Shape;281;p5"/>
          <p:cNvGrpSpPr/>
          <p:nvPr/>
        </p:nvGrpSpPr>
        <p:grpSpPr>
          <a:xfrm>
            <a:off x="2452775" y="999610"/>
            <a:ext cx="2792661" cy="3497489"/>
            <a:chOff x="2452775" y="999610"/>
            <a:chExt cx="2792661" cy="3497489"/>
          </a:xfrm>
        </p:grpSpPr>
        <p:sp>
          <p:nvSpPr>
            <p:cNvPr id="282" name="Google Shape;282;p5"/>
            <p:cNvSpPr/>
            <p:nvPr/>
          </p:nvSpPr>
          <p:spPr>
            <a:xfrm>
              <a:off x="2452786" y="3602348"/>
              <a:ext cx="983281" cy="226564"/>
            </a:xfrm>
            <a:custGeom>
              <a:rect b="b" l="l" r="r" t="t"/>
              <a:pathLst>
                <a:path extrusionOk="0" h="11460" w="49736">
                  <a:moveTo>
                    <a:pt x="12425" y="1"/>
                  </a:moveTo>
                  <a:cubicBezTo>
                    <a:pt x="6665" y="1"/>
                    <a:pt x="1982" y="4632"/>
                    <a:pt x="0" y="11460"/>
                  </a:cubicBezTo>
                  <a:lnTo>
                    <a:pt x="49736" y="11460"/>
                  </a:lnTo>
                  <a:cubicBezTo>
                    <a:pt x="49736" y="11460"/>
                    <a:pt x="45911" y="4505"/>
                    <a:pt x="35020" y="4505"/>
                  </a:cubicBezTo>
                  <a:cubicBezTo>
                    <a:pt x="34226" y="4505"/>
                    <a:pt x="33394" y="4542"/>
                    <a:pt x="32523" y="4621"/>
                  </a:cubicBezTo>
                  <a:cubicBezTo>
                    <a:pt x="31328" y="4729"/>
                    <a:pt x="30244" y="4778"/>
                    <a:pt x="29254" y="4778"/>
                  </a:cubicBezTo>
                  <a:cubicBezTo>
                    <a:pt x="20137" y="4778"/>
                    <a:pt x="19074" y="623"/>
                    <a:pt x="13477" y="51"/>
                  </a:cubicBezTo>
                  <a:cubicBezTo>
                    <a:pt x="13122" y="17"/>
                    <a:pt x="12772" y="1"/>
                    <a:pt x="12425"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5"/>
            <p:cNvSpPr/>
            <p:nvPr/>
          </p:nvSpPr>
          <p:spPr>
            <a:xfrm>
              <a:off x="2577877" y="1135960"/>
              <a:ext cx="1112383" cy="256005"/>
            </a:xfrm>
            <a:custGeom>
              <a:rect b="b" l="l" r="r" t="t"/>
              <a:pathLst>
                <a:path extrusionOk="0" h="7170" w="31157">
                  <a:moveTo>
                    <a:pt x="7793" y="0"/>
                  </a:moveTo>
                  <a:cubicBezTo>
                    <a:pt x="4182" y="0"/>
                    <a:pt x="1229" y="2886"/>
                    <a:pt x="1" y="7169"/>
                  </a:cubicBezTo>
                  <a:lnTo>
                    <a:pt x="31156" y="7169"/>
                  </a:lnTo>
                  <a:cubicBezTo>
                    <a:pt x="31156" y="7169"/>
                    <a:pt x="28753" y="2826"/>
                    <a:pt x="21950" y="2826"/>
                  </a:cubicBezTo>
                  <a:cubicBezTo>
                    <a:pt x="21451" y="2826"/>
                    <a:pt x="20929" y="2850"/>
                    <a:pt x="20382" y="2900"/>
                  </a:cubicBezTo>
                  <a:cubicBezTo>
                    <a:pt x="19626" y="2969"/>
                    <a:pt x="18941" y="3000"/>
                    <a:pt x="18317" y="3000"/>
                  </a:cubicBezTo>
                  <a:cubicBezTo>
                    <a:pt x="12629" y="3000"/>
                    <a:pt x="11957" y="392"/>
                    <a:pt x="8440" y="31"/>
                  </a:cubicBezTo>
                  <a:cubicBezTo>
                    <a:pt x="8222" y="11"/>
                    <a:pt x="8006" y="0"/>
                    <a:pt x="7793"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5"/>
            <p:cNvSpPr/>
            <p:nvPr/>
          </p:nvSpPr>
          <p:spPr>
            <a:xfrm>
              <a:off x="4629462" y="1423290"/>
              <a:ext cx="615974" cy="141751"/>
            </a:xfrm>
            <a:custGeom>
              <a:rect b="b" l="l" r="r" t="t"/>
              <a:pathLst>
                <a:path extrusionOk="0" h="7170" w="31157">
                  <a:moveTo>
                    <a:pt x="7798" y="1"/>
                  </a:moveTo>
                  <a:cubicBezTo>
                    <a:pt x="4212" y="1"/>
                    <a:pt x="1229" y="2886"/>
                    <a:pt x="0" y="7170"/>
                  </a:cubicBezTo>
                  <a:lnTo>
                    <a:pt x="31156" y="7170"/>
                  </a:lnTo>
                  <a:cubicBezTo>
                    <a:pt x="31156" y="7170"/>
                    <a:pt x="28753" y="2826"/>
                    <a:pt x="21950" y="2826"/>
                  </a:cubicBezTo>
                  <a:cubicBezTo>
                    <a:pt x="21451" y="2826"/>
                    <a:pt x="20929" y="2850"/>
                    <a:pt x="20382" y="2900"/>
                  </a:cubicBezTo>
                  <a:cubicBezTo>
                    <a:pt x="19601" y="2975"/>
                    <a:pt x="18896" y="3009"/>
                    <a:pt x="18255" y="3009"/>
                  </a:cubicBezTo>
                  <a:cubicBezTo>
                    <a:pt x="12618" y="3009"/>
                    <a:pt x="11914" y="391"/>
                    <a:pt x="8440" y="31"/>
                  </a:cubicBezTo>
                  <a:cubicBezTo>
                    <a:pt x="8224" y="11"/>
                    <a:pt x="8010" y="1"/>
                    <a:pt x="779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5" name="Google Shape;285;p5"/>
            <p:cNvGrpSpPr/>
            <p:nvPr/>
          </p:nvGrpSpPr>
          <p:grpSpPr>
            <a:xfrm>
              <a:off x="3336788" y="999610"/>
              <a:ext cx="1745655" cy="3497480"/>
              <a:chOff x="3750893" y="999573"/>
              <a:chExt cx="1863026" cy="3732636"/>
            </a:xfrm>
          </p:grpSpPr>
          <p:sp>
            <p:nvSpPr>
              <p:cNvPr id="286" name="Google Shape;286;p5"/>
              <p:cNvSpPr/>
              <p:nvPr/>
            </p:nvSpPr>
            <p:spPr>
              <a:xfrm>
                <a:off x="3750893" y="4283746"/>
                <a:ext cx="330416" cy="447810"/>
              </a:xfrm>
              <a:custGeom>
                <a:rect b="b" l="l" r="r" t="t"/>
                <a:pathLst>
                  <a:path extrusionOk="0" h="22651" w="16713">
                    <a:moveTo>
                      <a:pt x="10441" y="1"/>
                    </a:moveTo>
                    <a:lnTo>
                      <a:pt x="10175" y="268"/>
                    </a:lnTo>
                    <a:lnTo>
                      <a:pt x="5438" y="5071"/>
                    </a:lnTo>
                    <a:lnTo>
                      <a:pt x="1" y="7906"/>
                    </a:lnTo>
                    <a:lnTo>
                      <a:pt x="5104" y="21750"/>
                    </a:lnTo>
                    <a:lnTo>
                      <a:pt x="12543" y="22650"/>
                    </a:lnTo>
                    <a:cubicBezTo>
                      <a:pt x="12543" y="22650"/>
                      <a:pt x="12243" y="20782"/>
                      <a:pt x="8774" y="19415"/>
                    </a:cubicBezTo>
                    <a:lnTo>
                      <a:pt x="9441" y="12276"/>
                    </a:lnTo>
                    <a:lnTo>
                      <a:pt x="16713" y="6005"/>
                    </a:lnTo>
                    <a:lnTo>
                      <a:pt x="1044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5"/>
              <p:cNvSpPr/>
              <p:nvPr/>
            </p:nvSpPr>
            <p:spPr>
              <a:xfrm>
                <a:off x="3750893" y="4428166"/>
                <a:ext cx="247975" cy="304043"/>
              </a:xfrm>
              <a:custGeom>
                <a:rect b="b" l="l" r="r" t="t"/>
                <a:pathLst>
                  <a:path extrusionOk="0" h="15379" w="12543">
                    <a:moveTo>
                      <a:pt x="1135" y="1"/>
                    </a:moveTo>
                    <a:lnTo>
                      <a:pt x="1" y="601"/>
                    </a:lnTo>
                    <a:lnTo>
                      <a:pt x="5138" y="14445"/>
                    </a:lnTo>
                    <a:lnTo>
                      <a:pt x="12543" y="15379"/>
                    </a:lnTo>
                    <a:lnTo>
                      <a:pt x="11842" y="14144"/>
                    </a:lnTo>
                    <a:lnTo>
                      <a:pt x="5838" y="13044"/>
                    </a:lnTo>
                    <a:lnTo>
                      <a:pt x="1135"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5"/>
              <p:cNvSpPr/>
              <p:nvPr/>
            </p:nvSpPr>
            <p:spPr>
              <a:xfrm>
                <a:off x="3888808" y="4591387"/>
                <a:ext cx="44127" cy="12416"/>
              </a:xfrm>
              <a:custGeom>
                <a:rect b="b" l="l" r="r" t="t"/>
                <a:pathLst>
                  <a:path extrusionOk="0" h="628" w="2232">
                    <a:moveTo>
                      <a:pt x="926" y="0"/>
                    </a:moveTo>
                    <a:cubicBezTo>
                      <a:pt x="360" y="0"/>
                      <a:pt x="0" y="296"/>
                      <a:pt x="30" y="384"/>
                    </a:cubicBezTo>
                    <a:cubicBezTo>
                      <a:pt x="41" y="396"/>
                      <a:pt x="63" y="400"/>
                      <a:pt x="94" y="400"/>
                    </a:cubicBezTo>
                    <a:cubicBezTo>
                      <a:pt x="231" y="400"/>
                      <a:pt x="549" y="313"/>
                      <a:pt x="968" y="313"/>
                    </a:cubicBezTo>
                    <a:cubicBezTo>
                      <a:pt x="1021" y="313"/>
                      <a:pt x="1075" y="315"/>
                      <a:pt x="1130" y="318"/>
                    </a:cubicBezTo>
                    <a:cubicBezTo>
                      <a:pt x="1641" y="378"/>
                      <a:pt x="2017" y="628"/>
                      <a:pt x="2135" y="628"/>
                    </a:cubicBezTo>
                    <a:cubicBezTo>
                      <a:pt x="2148" y="628"/>
                      <a:pt x="2158" y="625"/>
                      <a:pt x="2164" y="618"/>
                    </a:cubicBezTo>
                    <a:cubicBezTo>
                      <a:pt x="2231" y="551"/>
                      <a:pt x="1864" y="84"/>
                      <a:pt x="1164" y="18"/>
                    </a:cubicBezTo>
                    <a:cubicBezTo>
                      <a:pt x="1081" y="6"/>
                      <a:pt x="1002" y="0"/>
                      <a:pt x="92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5"/>
              <p:cNvSpPr/>
              <p:nvPr/>
            </p:nvSpPr>
            <p:spPr>
              <a:xfrm>
                <a:off x="3892031" y="4548190"/>
                <a:ext cx="42209" cy="19928"/>
              </a:xfrm>
              <a:custGeom>
                <a:rect b="b" l="l" r="r" t="t"/>
                <a:pathLst>
                  <a:path extrusionOk="0" h="1008" w="2135">
                    <a:moveTo>
                      <a:pt x="801" y="1"/>
                    </a:moveTo>
                    <a:cubicBezTo>
                      <a:pt x="642" y="1"/>
                      <a:pt x="484" y="34"/>
                      <a:pt x="334" y="101"/>
                    </a:cubicBezTo>
                    <a:cubicBezTo>
                      <a:pt x="100" y="168"/>
                      <a:pt x="0" y="234"/>
                      <a:pt x="33" y="335"/>
                    </a:cubicBezTo>
                    <a:cubicBezTo>
                      <a:pt x="39" y="345"/>
                      <a:pt x="55" y="349"/>
                      <a:pt x="81" y="349"/>
                    </a:cubicBezTo>
                    <a:cubicBezTo>
                      <a:pt x="164" y="349"/>
                      <a:pt x="346" y="310"/>
                      <a:pt x="582" y="310"/>
                    </a:cubicBezTo>
                    <a:cubicBezTo>
                      <a:pt x="754" y="310"/>
                      <a:pt x="954" y="330"/>
                      <a:pt x="1168" y="401"/>
                    </a:cubicBezTo>
                    <a:cubicBezTo>
                      <a:pt x="1700" y="558"/>
                      <a:pt x="1967" y="1008"/>
                      <a:pt x="2081" y="1008"/>
                    </a:cubicBezTo>
                    <a:cubicBezTo>
                      <a:pt x="2089" y="1008"/>
                      <a:pt x="2095" y="1006"/>
                      <a:pt x="2102" y="1002"/>
                    </a:cubicBezTo>
                    <a:cubicBezTo>
                      <a:pt x="2135" y="1002"/>
                      <a:pt x="2135" y="835"/>
                      <a:pt x="2001" y="668"/>
                    </a:cubicBezTo>
                    <a:cubicBezTo>
                      <a:pt x="1835" y="368"/>
                      <a:pt x="1568" y="168"/>
                      <a:pt x="1268" y="101"/>
                    </a:cubicBezTo>
                    <a:cubicBezTo>
                      <a:pt x="1118" y="34"/>
                      <a:pt x="959" y="1"/>
                      <a:pt x="80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5"/>
              <p:cNvSpPr/>
              <p:nvPr/>
            </p:nvSpPr>
            <p:spPr>
              <a:xfrm>
                <a:off x="3903893" y="4501414"/>
                <a:ext cx="36950" cy="21787"/>
              </a:xfrm>
              <a:custGeom>
                <a:rect b="b" l="l" r="r" t="t"/>
                <a:pathLst>
                  <a:path extrusionOk="0" h="1102" w="1869">
                    <a:moveTo>
                      <a:pt x="619" y="1"/>
                    </a:moveTo>
                    <a:cubicBezTo>
                      <a:pt x="525" y="1"/>
                      <a:pt x="429" y="11"/>
                      <a:pt x="334" y="32"/>
                    </a:cubicBezTo>
                    <a:cubicBezTo>
                      <a:pt x="134" y="99"/>
                      <a:pt x="0" y="132"/>
                      <a:pt x="34" y="232"/>
                    </a:cubicBezTo>
                    <a:cubicBezTo>
                      <a:pt x="45" y="254"/>
                      <a:pt x="104" y="254"/>
                      <a:pt x="197" y="254"/>
                    </a:cubicBezTo>
                    <a:cubicBezTo>
                      <a:pt x="382" y="254"/>
                      <a:pt x="701" y="254"/>
                      <a:pt x="1035" y="432"/>
                    </a:cubicBezTo>
                    <a:cubicBezTo>
                      <a:pt x="1517" y="689"/>
                      <a:pt x="1720" y="1101"/>
                      <a:pt x="1824" y="1101"/>
                    </a:cubicBezTo>
                    <a:cubicBezTo>
                      <a:pt x="1828" y="1101"/>
                      <a:pt x="1831" y="1101"/>
                      <a:pt x="1835" y="1099"/>
                    </a:cubicBezTo>
                    <a:cubicBezTo>
                      <a:pt x="1868" y="1099"/>
                      <a:pt x="1868" y="966"/>
                      <a:pt x="1802" y="766"/>
                    </a:cubicBezTo>
                    <a:cubicBezTo>
                      <a:pt x="1577" y="289"/>
                      <a:pt x="1117" y="1"/>
                      <a:pt x="61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5"/>
              <p:cNvSpPr/>
              <p:nvPr/>
            </p:nvSpPr>
            <p:spPr>
              <a:xfrm>
                <a:off x="3952685" y="4465828"/>
                <a:ext cx="32996" cy="27678"/>
              </a:xfrm>
              <a:custGeom>
                <a:rect b="b" l="l" r="r" t="t"/>
                <a:pathLst>
                  <a:path extrusionOk="0" h="1400" w="1669">
                    <a:moveTo>
                      <a:pt x="226" y="1"/>
                    </a:moveTo>
                    <a:cubicBezTo>
                      <a:pt x="108" y="1"/>
                      <a:pt x="34" y="28"/>
                      <a:pt x="34" y="64"/>
                    </a:cubicBezTo>
                    <a:cubicBezTo>
                      <a:pt x="1" y="164"/>
                      <a:pt x="468" y="231"/>
                      <a:pt x="902" y="598"/>
                    </a:cubicBezTo>
                    <a:cubicBezTo>
                      <a:pt x="1320" y="952"/>
                      <a:pt x="1459" y="1400"/>
                      <a:pt x="1558" y="1400"/>
                    </a:cubicBezTo>
                    <a:cubicBezTo>
                      <a:pt x="1562" y="1400"/>
                      <a:pt x="1565" y="1399"/>
                      <a:pt x="1569" y="1398"/>
                    </a:cubicBezTo>
                    <a:cubicBezTo>
                      <a:pt x="1669" y="1398"/>
                      <a:pt x="1635" y="831"/>
                      <a:pt x="1102" y="364"/>
                    </a:cubicBezTo>
                    <a:cubicBezTo>
                      <a:pt x="782" y="87"/>
                      <a:pt x="434" y="1"/>
                      <a:pt x="22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5"/>
              <p:cNvSpPr/>
              <p:nvPr/>
            </p:nvSpPr>
            <p:spPr>
              <a:xfrm>
                <a:off x="3979731" y="4404264"/>
                <a:ext cx="38275" cy="62177"/>
              </a:xfrm>
              <a:custGeom>
                <a:rect b="b" l="l" r="r" t="t"/>
                <a:pathLst>
                  <a:path extrusionOk="0" h="3145" w="1936">
                    <a:moveTo>
                      <a:pt x="501" y="1"/>
                    </a:moveTo>
                    <a:cubicBezTo>
                      <a:pt x="346" y="1"/>
                      <a:pt x="217" y="65"/>
                      <a:pt x="134" y="176"/>
                    </a:cubicBezTo>
                    <a:cubicBezTo>
                      <a:pt x="34" y="309"/>
                      <a:pt x="1" y="476"/>
                      <a:pt x="1" y="643"/>
                    </a:cubicBezTo>
                    <a:cubicBezTo>
                      <a:pt x="67" y="843"/>
                      <a:pt x="167" y="1077"/>
                      <a:pt x="301" y="1277"/>
                    </a:cubicBezTo>
                    <a:lnTo>
                      <a:pt x="801" y="2244"/>
                    </a:lnTo>
                    <a:cubicBezTo>
                      <a:pt x="935" y="2544"/>
                      <a:pt x="1135" y="2844"/>
                      <a:pt x="1368" y="3111"/>
                    </a:cubicBezTo>
                    <a:cubicBezTo>
                      <a:pt x="1301" y="2778"/>
                      <a:pt x="1168" y="2444"/>
                      <a:pt x="1001" y="2144"/>
                    </a:cubicBezTo>
                    <a:lnTo>
                      <a:pt x="568" y="1143"/>
                    </a:lnTo>
                    <a:cubicBezTo>
                      <a:pt x="468" y="976"/>
                      <a:pt x="401" y="776"/>
                      <a:pt x="334" y="576"/>
                    </a:cubicBezTo>
                    <a:cubicBezTo>
                      <a:pt x="334" y="509"/>
                      <a:pt x="334" y="443"/>
                      <a:pt x="367" y="376"/>
                    </a:cubicBezTo>
                    <a:cubicBezTo>
                      <a:pt x="391" y="352"/>
                      <a:pt x="431" y="329"/>
                      <a:pt x="476" y="329"/>
                    </a:cubicBezTo>
                    <a:cubicBezTo>
                      <a:pt x="495" y="329"/>
                      <a:pt x="515" y="333"/>
                      <a:pt x="534" y="343"/>
                    </a:cubicBezTo>
                    <a:cubicBezTo>
                      <a:pt x="701" y="409"/>
                      <a:pt x="868" y="509"/>
                      <a:pt x="1001" y="676"/>
                    </a:cubicBezTo>
                    <a:cubicBezTo>
                      <a:pt x="1135" y="810"/>
                      <a:pt x="1268" y="976"/>
                      <a:pt x="1368" y="1177"/>
                    </a:cubicBezTo>
                    <a:cubicBezTo>
                      <a:pt x="1535" y="1477"/>
                      <a:pt x="1635" y="1810"/>
                      <a:pt x="1668" y="2144"/>
                    </a:cubicBezTo>
                    <a:cubicBezTo>
                      <a:pt x="1635" y="2478"/>
                      <a:pt x="1635" y="2811"/>
                      <a:pt x="1602" y="3145"/>
                    </a:cubicBezTo>
                    <a:cubicBezTo>
                      <a:pt x="1802" y="2878"/>
                      <a:pt x="1935" y="2511"/>
                      <a:pt x="1902" y="2144"/>
                    </a:cubicBezTo>
                    <a:cubicBezTo>
                      <a:pt x="1902" y="1744"/>
                      <a:pt x="1802" y="1377"/>
                      <a:pt x="1635" y="1043"/>
                    </a:cubicBezTo>
                    <a:cubicBezTo>
                      <a:pt x="1535" y="810"/>
                      <a:pt x="1402" y="643"/>
                      <a:pt x="1235" y="443"/>
                    </a:cubicBezTo>
                    <a:cubicBezTo>
                      <a:pt x="1068" y="243"/>
                      <a:pt x="834" y="76"/>
                      <a:pt x="601" y="9"/>
                    </a:cubicBezTo>
                    <a:cubicBezTo>
                      <a:pt x="567" y="3"/>
                      <a:pt x="533"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5"/>
              <p:cNvSpPr/>
              <p:nvPr/>
            </p:nvSpPr>
            <p:spPr>
              <a:xfrm>
                <a:off x="4010058" y="4446394"/>
                <a:ext cx="57412" cy="28133"/>
              </a:xfrm>
              <a:custGeom>
                <a:rect b="b" l="l" r="r" t="t"/>
                <a:pathLst>
                  <a:path extrusionOk="0" h="1423" w="2904">
                    <a:moveTo>
                      <a:pt x="1569" y="313"/>
                    </a:moveTo>
                    <a:cubicBezTo>
                      <a:pt x="1736" y="313"/>
                      <a:pt x="1902" y="313"/>
                      <a:pt x="2102" y="347"/>
                    </a:cubicBezTo>
                    <a:cubicBezTo>
                      <a:pt x="2169" y="380"/>
                      <a:pt x="2269" y="380"/>
                      <a:pt x="2369" y="413"/>
                    </a:cubicBezTo>
                    <a:cubicBezTo>
                      <a:pt x="2436" y="447"/>
                      <a:pt x="2503" y="480"/>
                      <a:pt x="2569" y="547"/>
                    </a:cubicBezTo>
                    <a:cubicBezTo>
                      <a:pt x="2569" y="547"/>
                      <a:pt x="2569" y="547"/>
                      <a:pt x="2536" y="580"/>
                    </a:cubicBezTo>
                    <a:cubicBezTo>
                      <a:pt x="2469" y="647"/>
                      <a:pt x="2403" y="713"/>
                      <a:pt x="2336" y="747"/>
                    </a:cubicBezTo>
                    <a:cubicBezTo>
                      <a:pt x="2169" y="814"/>
                      <a:pt x="2002" y="914"/>
                      <a:pt x="1836" y="980"/>
                    </a:cubicBezTo>
                    <a:cubicBezTo>
                      <a:pt x="1535" y="1080"/>
                      <a:pt x="1202" y="1147"/>
                      <a:pt x="902" y="1180"/>
                    </a:cubicBezTo>
                    <a:cubicBezTo>
                      <a:pt x="781" y="1188"/>
                      <a:pt x="668" y="1190"/>
                      <a:pt x="567" y="1190"/>
                    </a:cubicBezTo>
                    <a:cubicBezTo>
                      <a:pt x="386" y="1190"/>
                      <a:pt x="240" y="1183"/>
                      <a:pt x="141" y="1183"/>
                    </a:cubicBezTo>
                    <a:cubicBezTo>
                      <a:pt x="132" y="1183"/>
                      <a:pt x="123" y="1183"/>
                      <a:pt x="114" y="1183"/>
                    </a:cubicBezTo>
                    <a:lnTo>
                      <a:pt x="114" y="1183"/>
                    </a:lnTo>
                    <a:cubicBezTo>
                      <a:pt x="194" y="1095"/>
                      <a:pt x="376" y="844"/>
                      <a:pt x="735" y="613"/>
                    </a:cubicBezTo>
                    <a:cubicBezTo>
                      <a:pt x="968" y="447"/>
                      <a:pt x="1269" y="347"/>
                      <a:pt x="1569" y="313"/>
                    </a:cubicBezTo>
                    <a:close/>
                    <a:moveTo>
                      <a:pt x="1778" y="1"/>
                    </a:moveTo>
                    <a:cubicBezTo>
                      <a:pt x="1346" y="1"/>
                      <a:pt x="917" y="153"/>
                      <a:pt x="568" y="447"/>
                    </a:cubicBezTo>
                    <a:cubicBezTo>
                      <a:pt x="178" y="781"/>
                      <a:pt x="67" y="1093"/>
                      <a:pt x="61" y="1186"/>
                    </a:cubicBezTo>
                    <a:lnTo>
                      <a:pt x="61" y="1186"/>
                    </a:lnTo>
                    <a:cubicBezTo>
                      <a:pt x="22" y="1190"/>
                      <a:pt x="1" y="1198"/>
                      <a:pt x="1" y="1214"/>
                    </a:cubicBezTo>
                    <a:cubicBezTo>
                      <a:pt x="223" y="1353"/>
                      <a:pt x="492" y="1422"/>
                      <a:pt x="749" y="1422"/>
                    </a:cubicBezTo>
                    <a:cubicBezTo>
                      <a:pt x="801" y="1422"/>
                      <a:pt x="852" y="1420"/>
                      <a:pt x="902" y="1414"/>
                    </a:cubicBezTo>
                    <a:cubicBezTo>
                      <a:pt x="1235" y="1414"/>
                      <a:pt x="1602" y="1347"/>
                      <a:pt x="1902" y="1247"/>
                    </a:cubicBezTo>
                    <a:cubicBezTo>
                      <a:pt x="2102" y="1180"/>
                      <a:pt x="2303" y="1114"/>
                      <a:pt x="2469" y="1014"/>
                    </a:cubicBezTo>
                    <a:cubicBezTo>
                      <a:pt x="2603" y="980"/>
                      <a:pt x="2703" y="914"/>
                      <a:pt x="2770" y="814"/>
                    </a:cubicBezTo>
                    <a:cubicBezTo>
                      <a:pt x="2836" y="747"/>
                      <a:pt x="2870" y="680"/>
                      <a:pt x="2903" y="613"/>
                    </a:cubicBezTo>
                    <a:cubicBezTo>
                      <a:pt x="2903" y="480"/>
                      <a:pt x="2870" y="380"/>
                      <a:pt x="2803" y="313"/>
                    </a:cubicBezTo>
                    <a:cubicBezTo>
                      <a:pt x="2488" y="103"/>
                      <a:pt x="2132" y="1"/>
                      <a:pt x="177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5"/>
              <p:cNvSpPr/>
              <p:nvPr/>
            </p:nvSpPr>
            <p:spPr>
              <a:xfrm>
                <a:off x="3827897" y="4430657"/>
                <a:ext cx="41715" cy="34835"/>
              </a:xfrm>
              <a:custGeom>
                <a:rect b="b" l="l" r="r" t="t"/>
                <a:pathLst>
                  <a:path extrusionOk="0" h="1762" w="2110">
                    <a:moveTo>
                      <a:pt x="1154" y="1"/>
                    </a:moveTo>
                    <a:cubicBezTo>
                      <a:pt x="426" y="1"/>
                      <a:pt x="1" y="840"/>
                      <a:pt x="475" y="1409"/>
                    </a:cubicBezTo>
                    <a:cubicBezTo>
                      <a:pt x="654" y="1651"/>
                      <a:pt x="909" y="1762"/>
                      <a:pt x="1163" y="1762"/>
                    </a:cubicBezTo>
                    <a:cubicBezTo>
                      <a:pt x="1575" y="1762"/>
                      <a:pt x="1981" y="1471"/>
                      <a:pt x="2043" y="976"/>
                    </a:cubicBezTo>
                    <a:cubicBezTo>
                      <a:pt x="2110" y="509"/>
                      <a:pt x="1743" y="42"/>
                      <a:pt x="1276" y="8"/>
                    </a:cubicBezTo>
                    <a:cubicBezTo>
                      <a:pt x="1235" y="3"/>
                      <a:pt x="1194" y="1"/>
                      <a:pt x="115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5"/>
              <p:cNvSpPr/>
              <p:nvPr/>
            </p:nvSpPr>
            <p:spPr>
              <a:xfrm>
                <a:off x="4902337" y="4380698"/>
                <a:ext cx="453722" cy="347557"/>
              </a:xfrm>
              <a:custGeom>
                <a:rect b="b" l="l" r="r" t="t"/>
                <a:pathLst>
                  <a:path extrusionOk="0" h="17580" w="22950">
                    <a:moveTo>
                      <a:pt x="9340" y="0"/>
                    </a:moveTo>
                    <a:lnTo>
                      <a:pt x="0" y="2602"/>
                    </a:lnTo>
                    <a:lnTo>
                      <a:pt x="4303" y="17579"/>
                    </a:lnTo>
                    <a:lnTo>
                      <a:pt x="22950" y="12342"/>
                    </a:lnTo>
                    <a:cubicBezTo>
                      <a:pt x="22349" y="10574"/>
                      <a:pt x="11675" y="9707"/>
                      <a:pt x="11675" y="9707"/>
                    </a:cubicBezTo>
                    <a:lnTo>
                      <a:pt x="934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5"/>
              <p:cNvSpPr/>
              <p:nvPr/>
            </p:nvSpPr>
            <p:spPr>
              <a:xfrm>
                <a:off x="5005873" y="4587018"/>
                <a:ext cx="32996" cy="29358"/>
              </a:xfrm>
              <a:custGeom>
                <a:rect b="b" l="l" r="r" t="t"/>
                <a:pathLst>
                  <a:path extrusionOk="0" h="1485" w="1669">
                    <a:moveTo>
                      <a:pt x="841" y="0"/>
                    </a:moveTo>
                    <a:cubicBezTo>
                      <a:pt x="687" y="0"/>
                      <a:pt x="533" y="46"/>
                      <a:pt x="401" y="138"/>
                    </a:cubicBezTo>
                    <a:lnTo>
                      <a:pt x="467" y="105"/>
                    </a:lnTo>
                    <a:lnTo>
                      <a:pt x="467" y="105"/>
                    </a:lnTo>
                    <a:cubicBezTo>
                      <a:pt x="100" y="305"/>
                      <a:pt x="0" y="739"/>
                      <a:pt x="167" y="1106"/>
                    </a:cubicBezTo>
                    <a:cubicBezTo>
                      <a:pt x="305" y="1358"/>
                      <a:pt x="568" y="1484"/>
                      <a:pt x="828" y="1484"/>
                    </a:cubicBezTo>
                    <a:cubicBezTo>
                      <a:pt x="946" y="1484"/>
                      <a:pt x="1064" y="1458"/>
                      <a:pt x="1168" y="1406"/>
                    </a:cubicBezTo>
                    <a:cubicBezTo>
                      <a:pt x="1535" y="1173"/>
                      <a:pt x="1668" y="706"/>
                      <a:pt x="1468" y="305"/>
                    </a:cubicBezTo>
                    <a:cubicBezTo>
                      <a:pt x="1307" y="104"/>
                      <a:pt x="1074" y="0"/>
                      <a:pt x="84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5"/>
              <p:cNvSpPr/>
              <p:nvPr/>
            </p:nvSpPr>
            <p:spPr>
              <a:xfrm>
                <a:off x="4980152" y="4610188"/>
                <a:ext cx="375907" cy="118066"/>
              </a:xfrm>
              <a:custGeom>
                <a:rect b="b" l="l" r="r" t="t"/>
                <a:pathLst>
                  <a:path extrusionOk="0" h="5972" w="19014">
                    <a:moveTo>
                      <a:pt x="18013" y="1"/>
                    </a:moveTo>
                    <a:lnTo>
                      <a:pt x="0" y="4437"/>
                    </a:lnTo>
                    <a:lnTo>
                      <a:pt x="367" y="5971"/>
                    </a:lnTo>
                    <a:lnTo>
                      <a:pt x="19014" y="734"/>
                    </a:lnTo>
                    <a:cubicBezTo>
                      <a:pt x="18947" y="101"/>
                      <a:pt x="18013" y="1"/>
                      <a:pt x="1801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5"/>
              <p:cNvSpPr/>
              <p:nvPr/>
            </p:nvSpPr>
            <p:spPr>
              <a:xfrm>
                <a:off x="5109408" y="4568513"/>
                <a:ext cx="29695" cy="31138"/>
              </a:xfrm>
              <a:custGeom>
                <a:rect b="b" l="l" r="r" t="t"/>
                <a:pathLst>
                  <a:path extrusionOk="0" h="1575" w="1502">
                    <a:moveTo>
                      <a:pt x="1387" y="1"/>
                    </a:moveTo>
                    <a:cubicBezTo>
                      <a:pt x="1193" y="1"/>
                      <a:pt x="793" y="132"/>
                      <a:pt x="467" y="507"/>
                    </a:cubicBezTo>
                    <a:cubicBezTo>
                      <a:pt x="0" y="1008"/>
                      <a:pt x="34" y="1575"/>
                      <a:pt x="100" y="1575"/>
                    </a:cubicBezTo>
                    <a:cubicBezTo>
                      <a:pt x="200" y="1575"/>
                      <a:pt x="334" y="1141"/>
                      <a:pt x="701" y="708"/>
                    </a:cubicBezTo>
                    <a:cubicBezTo>
                      <a:pt x="1068" y="307"/>
                      <a:pt x="1501" y="140"/>
                      <a:pt x="1501" y="40"/>
                    </a:cubicBezTo>
                    <a:cubicBezTo>
                      <a:pt x="1493" y="15"/>
                      <a:pt x="1451" y="1"/>
                      <a:pt x="138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5"/>
              <p:cNvSpPr/>
              <p:nvPr/>
            </p:nvSpPr>
            <p:spPr>
              <a:xfrm>
                <a:off x="5160850" y="4574088"/>
                <a:ext cx="21767" cy="35467"/>
              </a:xfrm>
              <a:custGeom>
                <a:rect b="b" l="l" r="r" t="t"/>
                <a:pathLst>
                  <a:path extrusionOk="0" h="1794" w="1101">
                    <a:moveTo>
                      <a:pt x="1017" y="1"/>
                    </a:moveTo>
                    <a:cubicBezTo>
                      <a:pt x="878" y="1"/>
                      <a:pt x="491" y="223"/>
                      <a:pt x="267" y="726"/>
                    </a:cubicBezTo>
                    <a:cubicBezTo>
                      <a:pt x="0" y="1293"/>
                      <a:pt x="200" y="1793"/>
                      <a:pt x="300" y="1793"/>
                    </a:cubicBezTo>
                    <a:cubicBezTo>
                      <a:pt x="400" y="1760"/>
                      <a:pt x="367" y="1326"/>
                      <a:pt x="567" y="859"/>
                    </a:cubicBezTo>
                    <a:cubicBezTo>
                      <a:pt x="767" y="359"/>
                      <a:pt x="1101" y="92"/>
                      <a:pt x="1068" y="25"/>
                    </a:cubicBezTo>
                    <a:cubicBezTo>
                      <a:pt x="1062" y="9"/>
                      <a:pt x="1045" y="1"/>
                      <a:pt x="101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5"/>
              <p:cNvSpPr/>
              <p:nvPr/>
            </p:nvSpPr>
            <p:spPr>
              <a:xfrm>
                <a:off x="5210374" y="4579149"/>
                <a:ext cx="13147" cy="35705"/>
              </a:xfrm>
              <a:custGeom>
                <a:rect b="b" l="l" r="r" t="t"/>
                <a:pathLst>
                  <a:path extrusionOk="0" h="1806" w="665">
                    <a:moveTo>
                      <a:pt x="619" y="0"/>
                    </a:moveTo>
                    <a:cubicBezTo>
                      <a:pt x="528" y="0"/>
                      <a:pt x="192" y="298"/>
                      <a:pt x="97" y="837"/>
                    </a:cubicBezTo>
                    <a:cubicBezTo>
                      <a:pt x="1" y="1383"/>
                      <a:pt x="245" y="1806"/>
                      <a:pt x="323" y="1806"/>
                    </a:cubicBezTo>
                    <a:cubicBezTo>
                      <a:pt x="325" y="1806"/>
                      <a:pt x="328" y="1805"/>
                      <a:pt x="331" y="1804"/>
                    </a:cubicBezTo>
                    <a:cubicBezTo>
                      <a:pt x="431" y="1771"/>
                      <a:pt x="364" y="1337"/>
                      <a:pt x="431" y="870"/>
                    </a:cubicBezTo>
                    <a:cubicBezTo>
                      <a:pt x="497" y="436"/>
                      <a:pt x="664" y="69"/>
                      <a:pt x="631" y="3"/>
                    </a:cubicBezTo>
                    <a:cubicBezTo>
                      <a:pt x="627" y="1"/>
                      <a:pt x="623" y="0"/>
                      <a:pt x="61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5"/>
              <p:cNvSpPr/>
              <p:nvPr/>
            </p:nvSpPr>
            <p:spPr>
              <a:xfrm>
                <a:off x="5084340" y="4524050"/>
                <a:ext cx="39382" cy="15796"/>
              </a:xfrm>
              <a:custGeom>
                <a:rect b="b" l="l" r="r" t="t"/>
                <a:pathLst>
                  <a:path extrusionOk="0" h="799" w="1992">
                    <a:moveTo>
                      <a:pt x="1440" y="0"/>
                    </a:moveTo>
                    <a:cubicBezTo>
                      <a:pt x="1281" y="0"/>
                      <a:pt x="1096" y="23"/>
                      <a:pt x="901" y="88"/>
                    </a:cubicBezTo>
                    <a:cubicBezTo>
                      <a:pt x="301" y="288"/>
                      <a:pt x="1" y="722"/>
                      <a:pt x="67" y="788"/>
                    </a:cubicBezTo>
                    <a:cubicBezTo>
                      <a:pt x="75" y="795"/>
                      <a:pt x="85" y="799"/>
                      <a:pt x="99" y="799"/>
                    </a:cubicBezTo>
                    <a:cubicBezTo>
                      <a:pt x="214" y="799"/>
                      <a:pt x="555" y="567"/>
                      <a:pt x="1001" y="388"/>
                    </a:cubicBezTo>
                    <a:cubicBezTo>
                      <a:pt x="1502" y="221"/>
                      <a:pt x="1969" y="221"/>
                      <a:pt x="1969" y="121"/>
                    </a:cubicBezTo>
                    <a:cubicBezTo>
                      <a:pt x="1991" y="99"/>
                      <a:pt x="1770" y="0"/>
                      <a:pt x="144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5"/>
              <p:cNvSpPr/>
              <p:nvPr/>
            </p:nvSpPr>
            <p:spPr>
              <a:xfrm>
                <a:off x="5039501" y="4467745"/>
                <a:ext cx="62809" cy="23368"/>
              </a:xfrm>
              <a:custGeom>
                <a:rect b="b" l="l" r="r" t="t"/>
                <a:pathLst>
                  <a:path extrusionOk="0" h="1182" w="3177">
                    <a:moveTo>
                      <a:pt x="1368" y="334"/>
                    </a:moveTo>
                    <a:cubicBezTo>
                      <a:pt x="1702" y="401"/>
                      <a:pt x="2035" y="467"/>
                      <a:pt x="2335" y="567"/>
                    </a:cubicBezTo>
                    <a:cubicBezTo>
                      <a:pt x="2626" y="703"/>
                      <a:pt x="2849" y="827"/>
                      <a:pt x="2992" y="901"/>
                    </a:cubicBezTo>
                    <a:lnTo>
                      <a:pt x="2992" y="901"/>
                    </a:lnTo>
                    <a:cubicBezTo>
                      <a:pt x="2750" y="902"/>
                      <a:pt x="2503" y="908"/>
                      <a:pt x="2235" y="934"/>
                    </a:cubicBezTo>
                    <a:cubicBezTo>
                      <a:pt x="1902" y="934"/>
                      <a:pt x="1568" y="901"/>
                      <a:pt x="1235" y="834"/>
                    </a:cubicBezTo>
                    <a:cubicBezTo>
                      <a:pt x="1068" y="801"/>
                      <a:pt x="868" y="768"/>
                      <a:pt x="668" y="701"/>
                    </a:cubicBezTo>
                    <a:cubicBezTo>
                      <a:pt x="601" y="668"/>
                      <a:pt x="501" y="634"/>
                      <a:pt x="434" y="601"/>
                    </a:cubicBezTo>
                    <a:cubicBezTo>
                      <a:pt x="367" y="567"/>
                      <a:pt x="367" y="534"/>
                      <a:pt x="367" y="501"/>
                    </a:cubicBezTo>
                    <a:cubicBezTo>
                      <a:pt x="401" y="401"/>
                      <a:pt x="568" y="334"/>
                      <a:pt x="801" y="334"/>
                    </a:cubicBezTo>
                    <a:close/>
                    <a:moveTo>
                      <a:pt x="734" y="0"/>
                    </a:moveTo>
                    <a:cubicBezTo>
                      <a:pt x="634" y="0"/>
                      <a:pt x="501" y="34"/>
                      <a:pt x="367" y="67"/>
                    </a:cubicBezTo>
                    <a:cubicBezTo>
                      <a:pt x="234" y="100"/>
                      <a:pt x="101" y="234"/>
                      <a:pt x="34" y="367"/>
                    </a:cubicBezTo>
                    <a:cubicBezTo>
                      <a:pt x="0" y="567"/>
                      <a:pt x="67" y="768"/>
                      <a:pt x="234" y="868"/>
                    </a:cubicBezTo>
                    <a:cubicBezTo>
                      <a:pt x="334" y="901"/>
                      <a:pt x="434" y="968"/>
                      <a:pt x="568" y="1001"/>
                    </a:cubicBezTo>
                    <a:cubicBezTo>
                      <a:pt x="768" y="1068"/>
                      <a:pt x="968" y="1101"/>
                      <a:pt x="1168" y="1135"/>
                    </a:cubicBezTo>
                    <a:cubicBezTo>
                      <a:pt x="1427" y="1158"/>
                      <a:pt x="1687" y="1182"/>
                      <a:pt x="1935" y="1182"/>
                    </a:cubicBezTo>
                    <a:cubicBezTo>
                      <a:pt x="2037" y="1182"/>
                      <a:pt x="2138" y="1178"/>
                      <a:pt x="2235" y="1168"/>
                    </a:cubicBezTo>
                    <a:cubicBezTo>
                      <a:pt x="2536" y="1168"/>
                      <a:pt x="2836" y="1087"/>
                      <a:pt x="3088" y="949"/>
                    </a:cubicBezTo>
                    <a:lnTo>
                      <a:pt x="3088" y="949"/>
                    </a:lnTo>
                    <a:cubicBezTo>
                      <a:pt x="3120" y="963"/>
                      <a:pt x="3144" y="971"/>
                      <a:pt x="3158" y="971"/>
                    </a:cubicBezTo>
                    <a:cubicBezTo>
                      <a:pt x="3163" y="971"/>
                      <a:pt x="3167" y="970"/>
                      <a:pt x="3169" y="968"/>
                    </a:cubicBezTo>
                    <a:cubicBezTo>
                      <a:pt x="3177" y="961"/>
                      <a:pt x="3171" y="941"/>
                      <a:pt x="3153" y="911"/>
                    </a:cubicBezTo>
                    <a:lnTo>
                      <a:pt x="3153" y="911"/>
                    </a:lnTo>
                    <a:cubicBezTo>
                      <a:pt x="3158" y="908"/>
                      <a:pt x="3164" y="904"/>
                      <a:pt x="3169" y="901"/>
                    </a:cubicBezTo>
                    <a:cubicBezTo>
                      <a:pt x="3162" y="901"/>
                      <a:pt x="3154" y="901"/>
                      <a:pt x="3146" y="901"/>
                    </a:cubicBezTo>
                    <a:lnTo>
                      <a:pt x="3146" y="901"/>
                    </a:lnTo>
                    <a:cubicBezTo>
                      <a:pt x="3070" y="791"/>
                      <a:pt x="2832" y="570"/>
                      <a:pt x="2402" y="367"/>
                    </a:cubicBezTo>
                    <a:cubicBezTo>
                      <a:pt x="1902" y="100"/>
                      <a:pt x="1335" y="0"/>
                      <a:pt x="73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5"/>
              <p:cNvSpPr/>
              <p:nvPr/>
            </p:nvSpPr>
            <p:spPr>
              <a:xfrm>
                <a:off x="5087641" y="4426347"/>
                <a:ext cx="27718" cy="62513"/>
              </a:xfrm>
              <a:custGeom>
                <a:rect b="b" l="l" r="r" t="t"/>
                <a:pathLst>
                  <a:path extrusionOk="0" h="3162" w="1402">
                    <a:moveTo>
                      <a:pt x="673" y="0"/>
                    </a:moveTo>
                    <a:cubicBezTo>
                      <a:pt x="626" y="0"/>
                      <a:pt x="579" y="8"/>
                      <a:pt x="534" y="26"/>
                    </a:cubicBezTo>
                    <a:cubicBezTo>
                      <a:pt x="301" y="126"/>
                      <a:pt x="101" y="360"/>
                      <a:pt x="67" y="627"/>
                    </a:cubicBezTo>
                    <a:cubicBezTo>
                      <a:pt x="34" y="827"/>
                      <a:pt x="1" y="1060"/>
                      <a:pt x="1" y="1260"/>
                    </a:cubicBezTo>
                    <a:cubicBezTo>
                      <a:pt x="1" y="1627"/>
                      <a:pt x="34" y="1994"/>
                      <a:pt x="167" y="2328"/>
                    </a:cubicBezTo>
                    <a:cubicBezTo>
                      <a:pt x="367" y="2895"/>
                      <a:pt x="634" y="3162"/>
                      <a:pt x="668" y="3162"/>
                    </a:cubicBezTo>
                    <a:cubicBezTo>
                      <a:pt x="701" y="3128"/>
                      <a:pt x="501" y="2828"/>
                      <a:pt x="401" y="2295"/>
                    </a:cubicBezTo>
                    <a:cubicBezTo>
                      <a:pt x="267" y="1794"/>
                      <a:pt x="267" y="1260"/>
                      <a:pt x="401" y="760"/>
                    </a:cubicBezTo>
                    <a:cubicBezTo>
                      <a:pt x="434" y="560"/>
                      <a:pt x="568" y="393"/>
                      <a:pt x="634" y="326"/>
                    </a:cubicBezTo>
                    <a:cubicBezTo>
                      <a:pt x="641" y="323"/>
                      <a:pt x="648" y="321"/>
                      <a:pt x="656" y="321"/>
                    </a:cubicBezTo>
                    <a:cubicBezTo>
                      <a:pt x="722" y="321"/>
                      <a:pt x="811" y="447"/>
                      <a:pt x="901" y="627"/>
                    </a:cubicBezTo>
                    <a:cubicBezTo>
                      <a:pt x="968" y="793"/>
                      <a:pt x="1035" y="960"/>
                      <a:pt x="1068" y="1160"/>
                    </a:cubicBezTo>
                    <a:cubicBezTo>
                      <a:pt x="1135" y="1461"/>
                      <a:pt x="1101" y="1794"/>
                      <a:pt x="1035" y="2128"/>
                    </a:cubicBezTo>
                    <a:cubicBezTo>
                      <a:pt x="901" y="2395"/>
                      <a:pt x="801" y="2695"/>
                      <a:pt x="634" y="2962"/>
                    </a:cubicBezTo>
                    <a:cubicBezTo>
                      <a:pt x="636" y="2964"/>
                      <a:pt x="640" y="2965"/>
                      <a:pt x="644" y="2965"/>
                    </a:cubicBezTo>
                    <a:cubicBezTo>
                      <a:pt x="709" y="2965"/>
                      <a:pt x="1016" y="2726"/>
                      <a:pt x="1235" y="2194"/>
                    </a:cubicBezTo>
                    <a:cubicBezTo>
                      <a:pt x="1368" y="1828"/>
                      <a:pt x="1402" y="1461"/>
                      <a:pt x="1368" y="1094"/>
                    </a:cubicBezTo>
                    <a:cubicBezTo>
                      <a:pt x="1335" y="894"/>
                      <a:pt x="1268" y="660"/>
                      <a:pt x="1201" y="493"/>
                    </a:cubicBezTo>
                    <a:cubicBezTo>
                      <a:pt x="1135" y="360"/>
                      <a:pt x="1068" y="260"/>
                      <a:pt x="1001" y="160"/>
                    </a:cubicBezTo>
                    <a:cubicBezTo>
                      <a:pt x="928" y="62"/>
                      <a:pt x="801"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5"/>
              <p:cNvSpPr/>
              <p:nvPr/>
            </p:nvSpPr>
            <p:spPr>
              <a:xfrm>
                <a:off x="4539617" y="2472181"/>
                <a:ext cx="664114" cy="2018655"/>
              </a:xfrm>
              <a:custGeom>
                <a:rect b="b" l="l" r="r" t="t"/>
                <a:pathLst>
                  <a:path extrusionOk="0" h="102107" w="33592">
                    <a:moveTo>
                      <a:pt x="17447" y="0"/>
                    </a:moveTo>
                    <a:lnTo>
                      <a:pt x="1" y="4504"/>
                    </a:lnTo>
                    <a:lnTo>
                      <a:pt x="2970" y="25285"/>
                    </a:lnTo>
                    <a:lnTo>
                      <a:pt x="9774" y="63046"/>
                    </a:lnTo>
                    <a:lnTo>
                      <a:pt x="18514" y="102107"/>
                    </a:lnTo>
                    <a:lnTo>
                      <a:pt x="33591" y="98204"/>
                    </a:lnTo>
                    <a:lnTo>
                      <a:pt x="26920" y="59143"/>
                    </a:lnTo>
                    <a:cubicBezTo>
                      <a:pt x="26920" y="59143"/>
                      <a:pt x="18014" y="1101"/>
                      <a:pt x="1744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5"/>
              <p:cNvSpPr/>
              <p:nvPr/>
            </p:nvSpPr>
            <p:spPr>
              <a:xfrm>
                <a:off x="3847173" y="2662764"/>
                <a:ext cx="913394" cy="1795768"/>
              </a:xfrm>
              <a:custGeom>
                <a:rect b="b" l="l" r="r" t="t"/>
                <a:pathLst>
                  <a:path extrusionOk="0" h="90833" w="46201">
                    <a:moveTo>
                      <a:pt x="46200" y="1"/>
                    </a:moveTo>
                    <a:lnTo>
                      <a:pt x="23618" y="3503"/>
                    </a:lnTo>
                    <a:lnTo>
                      <a:pt x="26553" y="45867"/>
                    </a:lnTo>
                    <a:lnTo>
                      <a:pt x="1" y="78757"/>
                    </a:lnTo>
                    <a:lnTo>
                      <a:pt x="12209" y="90832"/>
                    </a:lnTo>
                    <a:lnTo>
                      <a:pt x="39095" y="61245"/>
                    </a:lnTo>
                    <a:cubicBezTo>
                      <a:pt x="43398" y="56374"/>
                      <a:pt x="45700" y="50103"/>
                      <a:pt x="45633" y="43599"/>
                    </a:cubicBezTo>
                    <a:lnTo>
                      <a:pt x="4620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5"/>
              <p:cNvSpPr/>
              <p:nvPr/>
            </p:nvSpPr>
            <p:spPr>
              <a:xfrm>
                <a:off x="4447548" y="2735972"/>
                <a:ext cx="307087" cy="1325321"/>
              </a:xfrm>
              <a:custGeom>
                <a:rect b="b" l="l" r="r" t="t"/>
                <a:pathLst>
                  <a:path extrusionOk="0" h="67037" w="15533">
                    <a:moveTo>
                      <a:pt x="15032" y="0"/>
                    </a:moveTo>
                    <a:cubicBezTo>
                      <a:pt x="14998" y="67"/>
                      <a:pt x="14998" y="167"/>
                      <a:pt x="14998" y="234"/>
                    </a:cubicBezTo>
                    <a:lnTo>
                      <a:pt x="14998" y="768"/>
                    </a:lnTo>
                    <a:lnTo>
                      <a:pt x="14998" y="2869"/>
                    </a:lnTo>
                    <a:lnTo>
                      <a:pt x="14998" y="10575"/>
                    </a:lnTo>
                    <a:cubicBezTo>
                      <a:pt x="14998" y="17113"/>
                      <a:pt x="14865" y="26119"/>
                      <a:pt x="15032" y="36059"/>
                    </a:cubicBezTo>
                    <a:cubicBezTo>
                      <a:pt x="15065" y="38561"/>
                      <a:pt x="15232" y="40996"/>
                      <a:pt x="15099" y="43331"/>
                    </a:cubicBezTo>
                    <a:cubicBezTo>
                      <a:pt x="14998" y="45666"/>
                      <a:pt x="14765" y="47935"/>
                      <a:pt x="13631" y="49803"/>
                    </a:cubicBezTo>
                    <a:cubicBezTo>
                      <a:pt x="12630" y="51537"/>
                      <a:pt x="11496" y="53238"/>
                      <a:pt x="10228" y="54840"/>
                    </a:cubicBezTo>
                    <a:cubicBezTo>
                      <a:pt x="9061" y="56374"/>
                      <a:pt x="7927" y="57742"/>
                      <a:pt x="6893" y="59009"/>
                    </a:cubicBezTo>
                    <a:cubicBezTo>
                      <a:pt x="4791" y="61478"/>
                      <a:pt x="3057" y="63446"/>
                      <a:pt x="1856" y="64847"/>
                    </a:cubicBezTo>
                    <a:cubicBezTo>
                      <a:pt x="1255" y="65514"/>
                      <a:pt x="822" y="66081"/>
                      <a:pt x="521" y="66448"/>
                    </a:cubicBezTo>
                    <a:cubicBezTo>
                      <a:pt x="388" y="66615"/>
                      <a:pt x="255" y="66748"/>
                      <a:pt x="188" y="66882"/>
                    </a:cubicBezTo>
                    <a:lnTo>
                      <a:pt x="555" y="66481"/>
                    </a:lnTo>
                    <a:lnTo>
                      <a:pt x="1956" y="64913"/>
                    </a:lnTo>
                    <a:cubicBezTo>
                      <a:pt x="3157" y="63546"/>
                      <a:pt x="4925" y="61578"/>
                      <a:pt x="7059" y="59109"/>
                    </a:cubicBezTo>
                    <a:cubicBezTo>
                      <a:pt x="8127" y="57875"/>
                      <a:pt x="9261" y="56474"/>
                      <a:pt x="10429" y="54973"/>
                    </a:cubicBezTo>
                    <a:cubicBezTo>
                      <a:pt x="11729" y="53372"/>
                      <a:pt x="12864" y="51671"/>
                      <a:pt x="13898" y="49903"/>
                    </a:cubicBezTo>
                    <a:cubicBezTo>
                      <a:pt x="14165" y="49402"/>
                      <a:pt x="14398" y="48902"/>
                      <a:pt x="14598" y="48402"/>
                    </a:cubicBezTo>
                    <a:cubicBezTo>
                      <a:pt x="14798" y="47868"/>
                      <a:pt x="14932" y="47301"/>
                      <a:pt x="15065" y="46767"/>
                    </a:cubicBezTo>
                    <a:cubicBezTo>
                      <a:pt x="15265" y="45633"/>
                      <a:pt x="15365" y="44466"/>
                      <a:pt x="15432" y="43298"/>
                    </a:cubicBezTo>
                    <a:cubicBezTo>
                      <a:pt x="15532" y="40963"/>
                      <a:pt x="15399" y="38528"/>
                      <a:pt x="15365" y="36026"/>
                    </a:cubicBezTo>
                    <a:cubicBezTo>
                      <a:pt x="15199" y="26086"/>
                      <a:pt x="15299" y="17079"/>
                      <a:pt x="15232" y="10541"/>
                    </a:cubicBezTo>
                    <a:cubicBezTo>
                      <a:pt x="15199" y="7306"/>
                      <a:pt x="15165" y="4637"/>
                      <a:pt x="15132" y="2836"/>
                    </a:cubicBezTo>
                    <a:cubicBezTo>
                      <a:pt x="15099" y="1935"/>
                      <a:pt x="15065" y="1235"/>
                      <a:pt x="15065" y="734"/>
                    </a:cubicBezTo>
                    <a:cubicBezTo>
                      <a:pt x="15032" y="501"/>
                      <a:pt x="15032" y="334"/>
                      <a:pt x="15032" y="200"/>
                    </a:cubicBezTo>
                    <a:cubicBezTo>
                      <a:pt x="15032" y="134"/>
                      <a:pt x="15032" y="67"/>
                      <a:pt x="15032" y="0"/>
                    </a:cubicBezTo>
                    <a:close/>
                    <a:moveTo>
                      <a:pt x="132" y="66863"/>
                    </a:moveTo>
                    <a:cubicBezTo>
                      <a:pt x="56" y="66863"/>
                      <a:pt x="1" y="66961"/>
                      <a:pt x="54" y="67015"/>
                    </a:cubicBezTo>
                    <a:cubicBezTo>
                      <a:pt x="77" y="67030"/>
                      <a:pt x="101" y="67037"/>
                      <a:pt x="124" y="67037"/>
                    </a:cubicBezTo>
                    <a:cubicBezTo>
                      <a:pt x="203" y="67037"/>
                      <a:pt x="265" y="66959"/>
                      <a:pt x="188" y="66882"/>
                    </a:cubicBezTo>
                    <a:cubicBezTo>
                      <a:pt x="169" y="66869"/>
                      <a:pt x="150" y="66863"/>
                      <a:pt x="132" y="66863"/>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5"/>
              <p:cNvSpPr/>
              <p:nvPr/>
            </p:nvSpPr>
            <p:spPr>
              <a:xfrm>
                <a:off x="4352336" y="3494963"/>
                <a:ext cx="100254" cy="96418"/>
              </a:xfrm>
              <a:custGeom>
                <a:rect b="b" l="l" r="r" t="t"/>
                <a:pathLst>
                  <a:path extrusionOk="0" h="4877" w="5071">
                    <a:moveTo>
                      <a:pt x="4995" y="0"/>
                    </a:moveTo>
                    <a:cubicBezTo>
                      <a:pt x="4867" y="0"/>
                      <a:pt x="3761" y="1013"/>
                      <a:pt x="2435" y="2339"/>
                    </a:cubicBezTo>
                    <a:cubicBezTo>
                      <a:pt x="1068" y="3673"/>
                      <a:pt x="0" y="4807"/>
                      <a:pt x="67" y="4874"/>
                    </a:cubicBezTo>
                    <a:cubicBezTo>
                      <a:pt x="68" y="4876"/>
                      <a:pt x="70" y="4877"/>
                      <a:pt x="73" y="4877"/>
                    </a:cubicBezTo>
                    <a:cubicBezTo>
                      <a:pt x="172" y="4877"/>
                      <a:pt x="1310" y="3864"/>
                      <a:pt x="2636" y="2539"/>
                    </a:cubicBezTo>
                    <a:cubicBezTo>
                      <a:pt x="4003" y="1204"/>
                      <a:pt x="5071" y="70"/>
                      <a:pt x="5004" y="4"/>
                    </a:cubicBezTo>
                    <a:cubicBezTo>
                      <a:pt x="5002" y="1"/>
                      <a:pt x="4999" y="0"/>
                      <a:pt x="499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5"/>
              <p:cNvSpPr/>
              <p:nvPr/>
            </p:nvSpPr>
            <p:spPr>
              <a:xfrm>
                <a:off x="4586452" y="1607323"/>
                <a:ext cx="871165" cy="753593"/>
              </a:xfrm>
              <a:custGeom>
                <a:rect b="b" l="l" r="r" t="t"/>
                <a:pathLst>
                  <a:path extrusionOk="0" h="38118" w="44065">
                    <a:moveTo>
                      <a:pt x="1988" y="0"/>
                    </a:moveTo>
                    <a:cubicBezTo>
                      <a:pt x="1214" y="0"/>
                      <a:pt x="529" y="219"/>
                      <a:pt x="0" y="716"/>
                    </a:cubicBezTo>
                    <a:lnTo>
                      <a:pt x="1668" y="2450"/>
                    </a:lnTo>
                    <a:cubicBezTo>
                      <a:pt x="0" y="3951"/>
                      <a:pt x="1668" y="8321"/>
                      <a:pt x="2502" y="10423"/>
                    </a:cubicBezTo>
                    <a:lnTo>
                      <a:pt x="11442" y="33606"/>
                    </a:lnTo>
                    <a:cubicBezTo>
                      <a:pt x="12142" y="35774"/>
                      <a:pt x="13943" y="37409"/>
                      <a:pt x="16178" y="37942"/>
                    </a:cubicBezTo>
                    <a:cubicBezTo>
                      <a:pt x="16671" y="38058"/>
                      <a:pt x="17175" y="38117"/>
                      <a:pt x="17682" y="38117"/>
                    </a:cubicBezTo>
                    <a:cubicBezTo>
                      <a:pt x="18342" y="38117"/>
                      <a:pt x="19006" y="38017"/>
                      <a:pt x="19647" y="37809"/>
                    </a:cubicBezTo>
                    <a:lnTo>
                      <a:pt x="44065" y="31438"/>
                    </a:lnTo>
                    <a:lnTo>
                      <a:pt x="41430" y="20463"/>
                    </a:lnTo>
                    <a:lnTo>
                      <a:pt x="20481" y="24099"/>
                    </a:lnTo>
                    <a:lnTo>
                      <a:pt x="11408" y="7054"/>
                    </a:lnTo>
                    <a:cubicBezTo>
                      <a:pt x="9982" y="3798"/>
                      <a:pt x="5215" y="0"/>
                      <a:pt x="19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5"/>
              <p:cNvSpPr/>
              <p:nvPr/>
            </p:nvSpPr>
            <p:spPr>
              <a:xfrm>
                <a:off x="4942549" y="2082436"/>
                <a:ext cx="49484" cy="143787"/>
              </a:xfrm>
              <a:custGeom>
                <a:rect b="b" l="l" r="r" t="t"/>
                <a:pathLst>
                  <a:path extrusionOk="0" h="7273" w="2503">
                    <a:moveTo>
                      <a:pt x="2469" y="0"/>
                    </a:moveTo>
                    <a:cubicBezTo>
                      <a:pt x="2136" y="200"/>
                      <a:pt x="1836" y="467"/>
                      <a:pt x="1635" y="801"/>
                    </a:cubicBezTo>
                    <a:cubicBezTo>
                      <a:pt x="435" y="2302"/>
                      <a:pt x="1" y="4303"/>
                      <a:pt x="435" y="6171"/>
                    </a:cubicBezTo>
                    <a:cubicBezTo>
                      <a:pt x="501" y="6572"/>
                      <a:pt x="635" y="6939"/>
                      <a:pt x="868" y="7272"/>
                    </a:cubicBezTo>
                    <a:cubicBezTo>
                      <a:pt x="802" y="6872"/>
                      <a:pt x="735" y="6505"/>
                      <a:pt x="635" y="6138"/>
                    </a:cubicBezTo>
                    <a:cubicBezTo>
                      <a:pt x="335" y="4303"/>
                      <a:pt x="735" y="2435"/>
                      <a:pt x="1769" y="934"/>
                    </a:cubicBezTo>
                    <a:cubicBezTo>
                      <a:pt x="2169" y="334"/>
                      <a:pt x="2503" y="34"/>
                      <a:pt x="24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5"/>
              <p:cNvSpPr/>
              <p:nvPr/>
            </p:nvSpPr>
            <p:spPr>
              <a:xfrm>
                <a:off x="3895313" y="1660405"/>
                <a:ext cx="642347" cy="1044192"/>
              </a:xfrm>
              <a:custGeom>
                <a:rect b="b" l="l" r="r" t="t"/>
                <a:pathLst>
                  <a:path extrusionOk="0" h="52817" w="32491">
                    <a:moveTo>
                      <a:pt x="15936" y="1"/>
                    </a:moveTo>
                    <a:cubicBezTo>
                      <a:pt x="13308" y="1"/>
                      <a:pt x="10687" y="470"/>
                      <a:pt x="8207" y="1400"/>
                    </a:cubicBezTo>
                    <a:cubicBezTo>
                      <a:pt x="6439" y="2100"/>
                      <a:pt x="4637" y="3068"/>
                      <a:pt x="3670" y="4669"/>
                    </a:cubicBezTo>
                    <a:cubicBezTo>
                      <a:pt x="2469" y="6603"/>
                      <a:pt x="2569" y="9005"/>
                      <a:pt x="2636" y="11240"/>
                    </a:cubicBezTo>
                    <a:cubicBezTo>
                      <a:pt x="2703" y="15810"/>
                      <a:pt x="2403" y="20413"/>
                      <a:pt x="1702" y="24917"/>
                    </a:cubicBezTo>
                    <a:cubicBezTo>
                      <a:pt x="1102" y="28686"/>
                      <a:pt x="234" y="32422"/>
                      <a:pt x="101" y="36225"/>
                    </a:cubicBezTo>
                    <a:cubicBezTo>
                      <a:pt x="1" y="40061"/>
                      <a:pt x="735" y="44030"/>
                      <a:pt x="3036" y="47066"/>
                    </a:cubicBezTo>
                    <a:cubicBezTo>
                      <a:pt x="6104" y="51147"/>
                      <a:pt x="11408" y="52817"/>
                      <a:pt x="16571" y="52817"/>
                    </a:cubicBezTo>
                    <a:cubicBezTo>
                      <a:pt x="17358" y="52817"/>
                      <a:pt x="18142" y="52778"/>
                      <a:pt x="18914" y="52703"/>
                    </a:cubicBezTo>
                    <a:cubicBezTo>
                      <a:pt x="21983" y="52370"/>
                      <a:pt x="25085" y="51569"/>
                      <a:pt x="27654" y="49834"/>
                    </a:cubicBezTo>
                    <a:cubicBezTo>
                      <a:pt x="30189" y="48100"/>
                      <a:pt x="32157" y="45331"/>
                      <a:pt x="32491" y="42262"/>
                    </a:cubicBezTo>
                    <a:lnTo>
                      <a:pt x="20749" y="532"/>
                    </a:lnTo>
                    <a:cubicBezTo>
                      <a:pt x="19163" y="177"/>
                      <a:pt x="17548" y="1"/>
                      <a:pt x="15936" y="1"/>
                    </a:cubicBezTo>
                    <a:close/>
                  </a:path>
                </a:pathLst>
              </a:custGeom>
              <a:solidFill>
                <a:srgbClr val="E850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5"/>
              <p:cNvSpPr/>
              <p:nvPr/>
            </p:nvSpPr>
            <p:spPr>
              <a:xfrm>
                <a:off x="3895313" y="1660405"/>
                <a:ext cx="642347" cy="1044192"/>
              </a:xfrm>
              <a:custGeom>
                <a:rect b="b" l="l" r="r" t="t"/>
                <a:pathLst>
                  <a:path extrusionOk="0" h="52817" w="32491">
                    <a:moveTo>
                      <a:pt x="15936" y="1"/>
                    </a:moveTo>
                    <a:cubicBezTo>
                      <a:pt x="13308" y="1"/>
                      <a:pt x="10687" y="470"/>
                      <a:pt x="8207" y="1400"/>
                    </a:cubicBezTo>
                    <a:cubicBezTo>
                      <a:pt x="6439" y="2100"/>
                      <a:pt x="4637" y="3068"/>
                      <a:pt x="3670" y="4669"/>
                    </a:cubicBezTo>
                    <a:cubicBezTo>
                      <a:pt x="2469" y="6603"/>
                      <a:pt x="2569" y="9005"/>
                      <a:pt x="2636" y="11240"/>
                    </a:cubicBezTo>
                    <a:cubicBezTo>
                      <a:pt x="2703" y="15810"/>
                      <a:pt x="2403" y="20413"/>
                      <a:pt x="1702" y="24917"/>
                    </a:cubicBezTo>
                    <a:cubicBezTo>
                      <a:pt x="1102" y="28686"/>
                      <a:pt x="234" y="32422"/>
                      <a:pt x="101" y="36225"/>
                    </a:cubicBezTo>
                    <a:cubicBezTo>
                      <a:pt x="1" y="40061"/>
                      <a:pt x="735" y="44030"/>
                      <a:pt x="3036" y="47066"/>
                    </a:cubicBezTo>
                    <a:cubicBezTo>
                      <a:pt x="6104" y="51147"/>
                      <a:pt x="11408" y="52817"/>
                      <a:pt x="16571" y="52817"/>
                    </a:cubicBezTo>
                    <a:cubicBezTo>
                      <a:pt x="17358" y="52817"/>
                      <a:pt x="18142" y="52778"/>
                      <a:pt x="18914" y="52703"/>
                    </a:cubicBezTo>
                    <a:cubicBezTo>
                      <a:pt x="21983" y="52370"/>
                      <a:pt x="25085" y="51569"/>
                      <a:pt x="27654" y="49834"/>
                    </a:cubicBezTo>
                    <a:cubicBezTo>
                      <a:pt x="30189" y="48100"/>
                      <a:pt x="32157" y="45331"/>
                      <a:pt x="32491" y="42262"/>
                    </a:cubicBezTo>
                    <a:lnTo>
                      <a:pt x="20749" y="532"/>
                    </a:lnTo>
                    <a:cubicBezTo>
                      <a:pt x="19163" y="177"/>
                      <a:pt x="17548" y="1"/>
                      <a:pt x="1593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5"/>
              <p:cNvSpPr/>
              <p:nvPr/>
            </p:nvSpPr>
            <p:spPr>
              <a:xfrm>
                <a:off x="3944777" y="1780390"/>
                <a:ext cx="213022" cy="224963"/>
              </a:xfrm>
              <a:custGeom>
                <a:rect b="b" l="l" r="r" t="t"/>
                <a:pathLst>
                  <a:path extrusionOk="0" h="11379" w="10775">
                    <a:moveTo>
                      <a:pt x="10775" y="1"/>
                    </a:moveTo>
                    <a:cubicBezTo>
                      <a:pt x="10575" y="134"/>
                      <a:pt x="10408" y="268"/>
                      <a:pt x="10241" y="468"/>
                    </a:cubicBezTo>
                    <a:cubicBezTo>
                      <a:pt x="9808" y="901"/>
                      <a:pt x="9441" y="1435"/>
                      <a:pt x="9140" y="1969"/>
                    </a:cubicBezTo>
                    <a:cubicBezTo>
                      <a:pt x="8707" y="2803"/>
                      <a:pt x="8340" y="3670"/>
                      <a:pt x="8040" y="4537"/>
                    </a:cubicBezTo>
                    <a:cubicBezTo>
                      <a:pt x="7706" y="5605"/>
                      <a:pt x="7306" y="6672"/>
                      <a:pt x="6839" y="7706"/>
                    </a:cubicBezTo>
                    <a:cubicBezTo>
                      <a:pt x="6372" y="8707"/>
                      <a:pt x="5671" y="9608"/>
                      <a:pt x="4804" y="10308"/>
                    </a:cubicBezTo>
                    <a:cubicBezTo>
                      <a:pt x="4104" y="10842"/>
                      <a:pt x="3203" y="11142"/>
                      <a:pt x="2302" y="11142"/>
                    </a:cubicBezTo>
                    <a:cubicBezTo>
                      <a:pt x="2252" y="11145"/>
                      <a:pt x="2201" y="11146"/>
                      <a:pt x="2151" y="11146"/>
                    </a:cubicBezTo>
                    <a:cubicBezTo>
                      <a:pt x="1602" y="11146"/>
                      <a:pt x="1057" y="10981"/>
                      <a:pt x="568" y="10675"/>
                    </a:cubicBezTo>
                    <a:cubicBezTo>
                      <a:pt x="228" y="10490"/>
                      <a:pt x="60" y="10304"/>
                      <a:pt x="37" y="10304"/>
                    </a:cubicBezTo>
                    <a:cubicBezTo>
                      <a:pt x="35" y="10304"/>
                      <a:pt x="34" y="10306"/>
                      <a:pt x="34" y="10308"/>
                    </a:cubicBezTo>
                    <a:cubicBezTo>
                      <a:pt x="1" y="10308"/>
                      <a:pt x="34" y="10341"/>
                      <a:pt x="134" y="10442"/>
                    </a:cubicBezTo>
                    <a:cubicBezTo>
                      <a:pt x="234" y="10575"/>
                      <a:pt x="368" y="10675"/>
                      <a:pt x="501" y="10775"/>
                    </a:cubicBezTo>
                    <a:cubicBezTo>
                      <a:pt x="1035" y="11142"/>
                      <a:pt x="1668" y="11376"/>
                      <a:pt x="2302" y="11376"/>
                    </a:cubicBezTo>
                    <a:cubicBezTo>
                      <a:pt x="2351" y="11377"/>
                      <a:pt x="2399" y="11378"/>
                      <a:pt x="2447" y="11378"/>
                    </a:cubicBezTo>
                    <a:cubicBezTo>
                      <a:pt x="3363" y="11378"/>
                      <a:pt x="4242" y="11079"/>
                      <a:pt x="4971" y="10508"/>
                    </a:cubicBezTo>
                    <a:cubicBezTo>
                      <a:pt x="5871" y="9808"/>
                      <a:pt x="6605" y="8874"/>
                      <a:pt x="7106" y="7840"/>
                    </a:cubicBezTo>
                    <a:cubicBezTo>
                      <a:pt x="7573" y="6806"/>
                      <a:pt x="7973" y="5738"/>
                      <a:pt x="8307" y="4637"/>
                    </a:cubicBezTo>
                    <a:cubicBezTo>
                      <a:pt x="8573" y="3770"/>
                      <a:pt x="8907" y="2903"/>
                      <a:pt x="9307" y="2102"/>
                    </a:cubicBezTo>
                    <a:cubicBezTo>
                      <a:pt x="9708" y="1335"/>
                      <a:pt x="10208" y="635"/>
                      <a:pt x="10775"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5"/>
              <p:cNvSpPr/>
              <p:nvPr/>
            </p:nvSpPr>
            <p:spPr>
              <a:xfrm>
                <a:off x="4065453" y="1955156"/>
                <a:ext cx="29714" cy="735325"/>
              </a:xfrm>
              <a:custGeom>
                <a:rect b="b" l="l" r="r" t="t"/>
                <a:pathLst>
                  <a:path extrusionOk="0" h="37194" w="1503">
                    <a:moveTo>
                      <a:pt x="34" y="0"/>
                    </a:moveTo>
                    <a:cubicBezTo>
                      <a:pt x="34" y="134"/>
                      <a:pt x="34" y="234"/>
                      <a:pt x="34" y="367"/>
                    </a:cubicBezTo>
                    <a:cubicBezTo>
                      <a:pt x="34" y="668"/>
                      <a:pt x="1" y="1001"/>
                      <a:pt x="1" y="1468"/>
                    </a:cubicBezTo>
                    <a:lnTo>
                      <a:pt x="1" y="5438"/>
                    </a:lnTo>
                    <a:cubicBezTo>
                      <a:pt x="1" y="8807"/>
                      <a:pt x="68" y="13477"/>
                      <a:pt x="268" y="18614"/>
                    </a:cubicBezTo>
                    <a:cubicBezTo>
                      <a:pt x="468" y="23751"/>
                      <a:pt x="735" y="28421"/>
                      <a:pt x="1002" y="31756"/>
                    </a:cubicBezTo>
                    <a:cubicBezTo>
                      <a:pt x="1102" y="33424"/>
                      <a:pt x="1235" y="34792"/>
                      <a:pt x="1302" y="35726"/>
                    </a:cubicBezTo>
                    <a:cubicBezTo>
                      <a:pt x="1369" y="36160"/>
                      <a:pt x="1402" y="36527"/>
                      <a:pt x="1435" y="36827"/>
                    </a:cubicBezTo>
                    <a:cubicBezTo>
                      <a:pt x="1435" y="36927"/>
                      <a:pt x="1435" y="37060"/>
                      <a:pt x="1469" y="37194"/>
                    </a:cubicBezTo>
                    <a:cubicBezTo>
                      <a:pt x="1502" y="37060"/>
                      <a:pt x="1469" y="36927"/>
                      <a:pt x="1469" y="36793"/>
                    </a:cubicBezTo>
                    <a:cubicBezTo>
                      <a:pt x="1435" y="36527"/>
                      <a:pt x="1435" y="36160"/>
                      <a:pt x="1402" y="35726"/>
                    </a:cubicBezTo>
                    <a:lnTo>
                      <a:pt x="1202" y="31756"/>
                    </a:lnTo>
                    <a:cubicBezTo>
                      <a:pt x="1002" y="28387"/>
                      <a:pt x="768" y="23751"/>
                      <a:pt x="568" y="18614"/>
                    </a:cubicBezTo>
                    <a:cubicBezTo>
                      <a:pt x="368" y="13477"/>
                      <a:pt x="268" y="8807"/>
                      <a:pt x="201" y="5438"/>
                    </a:cubicBezTo>
                    <a:cubicBezTo>
                      <a:pt x="168" y="3803"/>
                      <a:pt x="101" y="2435"/>
                      <a:pt x="101" y="1468"/>
                    </a:cubicBezTo>
                    <a:cubicBezTo>
                      <a:pt x="101" y="1001"/>
                      <a:pt x="68" y="668"/>
                      <a:pt x="68" y="367"/>
                    </a:cubicBezTo>
                    <a:cubicBezTo>
                      <a:pt x="101" y="234"/>
                      <a:pt x="68" y="134"/>
                      <a:pt x="34"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5"/>
              <p:cNvSpPr/>
              <p:nvPr/>
            </p:nvSpPr>
            <p:spPr>
              <a:xfrm>
                <a:off x="3908499" y="2281381"/>
                <a:ext cx="162925" cy="6900"/>
              </a:xfrm>
              <a:custGeom>
                <a:rect b="b" l="l" r="r" t="t"/>
                <a:pathLst>
                  <a:path extrusionOk="0" h="349" w="8241">
                    <a:moveTo>
                      <a:pt x="561" y="0"/>
                    </a:moveTo>
                    <a:cubicBezTo>
                      <a:pt x="205" y="0"/>
                      <a:pt x="1" y="11"/>
                      <a:pt x="1" y="45"/>
                    </a:cubicBezTo>
                    <a:cubicBezTo>
                      <a:pt x="1" y="111"/>
                      <a:pt x="1836" y="345"/>
                      <a:pt x="4104" y="345"/>
                    </a:cubicBezTo>
                    <a:cubicBezTo>
                      <a:pt x="4279" y="347"/>
                      <a:pt x="4451" y="349"/>
                      <a:pt x="4620" y="349"/>
                    </a:cubicBezTo>
                    <a:cubicBezTo>
                      <a:pt x="6674" y="349"/>
                      <a:pt x="8240" y="173"/>
                      <a:pt x="8240" y="111"/>
                    </a:cubicBezTo>
                    <a:cubicBezTo>
                      <a:pt x="8220" y="51"/>
                      <a:pt x="7552" y="39"/>
                      <a:pt x="6530" y="39"/>
                    </a:cubicBezTo>
                    <a:cubicBezTo>
                      <a:pt x="5849" y="39"/>
                      <a:pt x="5011" y="45"/>
                      <a:pt x="4104" y="45"/>
                    </a:cubicBezTo>
                    <a:cubicBezTo>
                      <a:pt x="2592" y="45"/>
                      <a:pt x="1272" y="0"/>
                      <a:pt x="56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5"/>
              <p:cNvSpPr/>
              <p:nvPr/>
            </p:nvSpPr>
            <p:spPr>
              <a:xfrm>
                <a:off x="4028523" y="2286205"/>
                <a:ext cx="25088" cy="58064"/>
              </a:xfrm>
              <a:custGeom>
                <a:rect b="b" l="l" r="r" t="t"/>
                <a:pathLst>
                  <a:path extrusionOk="0" h="2937" w="1269">
                    <a:moveTo>
                      <a:pt x="668" y="1"/>
                    </a:moveTo>
                    <a:lnTo>
                      <a:pt x="668" y="1"/>
                    </a:lnTo>
                    <a:cubicBezTo>
                      <a:pt x="468" y="234"/>
                      <a:pt x="301" y="534"/>
                      <a:pt x="234" y="835"/>
                    </a:cubicBezTo>
                    <a:cubicBezTo>
                      <a:pt x="134" y="1168"/>
                      <a:pt x="68" y="1468"/>
                      <a:pt x="34" y="1802"/>
                    </a:cubicBezTo>
                    <a:cubicBezTo>
                      <a:pt x="1" y="2036"/>
                      <a:pt x="1" y="2236"/>
                      <a:pt x="34" y="2436"/>
                    </a:cubicBezTo>
                    <a:cubicBezTo>
                      <a:pt x="34" y="2569"/>
                      <a:pt x="101" y="2703"/>
                      <a:pt x="201" y="2803"/>
                    </a:cubicBezTo>
                    <a:cubicBezTo>
                      <a:pt x="335" y="2903"/>
                      <a:pt x="468" y="2936"/>
                      <a:pt x="635" y="2936"/>
                    </a:cubicBezTo>
                    <a:cubicBezTo>
                      <a:pt x="902" y="2903"/>
                      <a:pt x="1135" y="2703"/>
                      <a:pt x="1202" y="2436"/>
                    </a:cubicBezTo>
                    <a:cubicBezTo>
                      <a:pt x="1269" y="2236"/>
                      <a:pt x="1269" y="2002"/>
                      <a:pt x="1235" y="1802"/>
                    </a:cubicBezTo>
                    <a:cubicBezTo>
                      <a:pt x="1168" y="1468"/>
                      <a:pt x="1102" y="1135"/>
                      <a:pt x="1035" y="835"/>
                    </a:cubicBezTo>
                    <a:cubicBezTo>
                      <a:pt x="968" y="534"/>
                      <a:pt x="835" y="234"/>
                      <a:pt x="668" y="1"/>
                    </a:cubicBezTo>
                    <a:lnTo>
                      <a:pt x="668" y="1"/>
                    </a:lnTo>
                    <a:cubicBezTo>
                      <a:pt x="668" y="301"/>
                      <a:pt x="735" y="568"/>
                      <a:pt x="802" y="868"/>
                    </a:cubicBezTo>
                    <a:cubicBezTo>
                      <a:pt x="835" y="1135"/>
                      <a:pt x="902" y="1468"/>
                      <a:pt x="935" y="1835"/>
                    </a:cubicBezTo>
                    <a:cubicBezTo>
                      <a:pt x="1002" y="2169"/>
                      <a:pt x="902" y="2569"/>
                      <a:pt x="601" y="2603"/>
                    </a:cubicBezTo>
                    <a:cubicBezTo>
                      <a:pt x="584" y="2607"/>
                      <a:pt x="567" y="2609"/>
                      <a:pt x="551" y="2609"/>
                    </a:cubicBezTo>
                    <a:cubicBezTo>
                      <a:pt x="443" y="2609"/>
                      <a:pt x="364" y="2514"/>
                      <a:pt x="335" y="2369"/>
                    </a:cubicBezTo>
                    <a:cubicBezTo>
                      <a:pt x="301" y="2202"/>
                      <a:pt x="301" y="2036"/>
                      <a:pt x="335" y="1835"/>
                    </a:cubicBezTo>
                    <a:cubicBezTo>
                      <a:pt x="368" y="1535"/>
                      <a:pt x="401" y="1202"/>
                      <a:pt x="468" y="901"/>
                    </a:cubicBezTo>
                    <a:cubicBezTo>
                      <a:pt x="568" y="601"/>
                      <a:pt x="635" y="301"/>
                      <a:pt x="66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5"/>
              <p:cNvSpPr/>
              <p:nvPr/>
            </p:nvSpPr>
            <p:spPr>
              <a:xfrm>
                <a:off x="4181523" y="1599000"/>
                <a:ext cx="763043" cy="1136320"/>
              </a:xfrm>
              <a:custGeom>
                <a:rect b="b" l="l" r="r" t="t"/>
                <a:pathLst>
                  <a:path extrusionOk="0" h="57477" w="38596">
                    <a:moveTo>
                      <a:pt x="13554" y="1"/>
                    </a:moveTo>
                    <a:cubicBezTo>
                      <a:pt x="13120" y="1"/>
                      <a:pt x="10126" y="198"/>
                      <a:pt x="2369" y="5073"/>
                    </a:cubicBezTo>
                    <a:cubicBezTo>
                      <a:pt x="1" y="6541"/>
                      <a:pt x="1936" y="12078"/>
                      <a:pt x="2369" y="17081"/>
                    </a:cubicBezTo>
                    <a:cubicBezTo>
                      <a:pt x="2803" y="22419"/>
                      <a:pt x="3070" y="30391"/>
                      <a:pt x="3637" y="37730"/>
                    </a:cubicBezTo>
                    <a:cubicBezTo>
                      <a:pt x="3637" y="37730"/>
                      <a:pt x="3804" y="53441"/>
                      <a:pt x="4271" y="57477"/>
                    </a:cubicBezTo>
                    <a:lnTo>
                      <a:pt x="38595" y="55776"/>
                    </a:lnTo>
                    <a:lnTo>
                      <a:pt x="28388" y="9142"/>
                    </a:lnTo>
                    <a:cubicBezTo>
                      <a:pt x="27587" y="4139"/>
                      <a:pt x="23584" y="470"/>
                      <a:pt x="18147" y="69"/>
                    </a:cubicBezTo>
                    <a:lnTo>
                      <a:pt x="13611" y="3"/>
                    </a:lnTo>
                    <a:cubicBezTo>
                      <a:pt x="13611" y="3"/>
                      <a:pt x="13592" y="1"/>
                      <a:pt x="135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5"/>
              <p:cNvSpPr/>
              <p:nvPr/>
            </p:nvSpPr>
            <p:spPr>
              <a:xfrm>
                <a:off x="4758570" y="1837110"/>
                <a:ext cx="147069" cy="663442"/>
              </a:xfrm>
              <a:custGeom>
                <a:rect b="b" l="l" r="r" t="t"/>
                <a:pathLst>
                  <a:path extrusionOk="0" h="33558" w="7439">
                    <a:moveTo>
                      <a:pt x="0" y="0"/>
                    </a:moveTo>
                    <a:cubicBezTo>
                      <a:pt x="0" y="101"/>
                      <a:pt x="0" y="234"/>
                      <a:pt x="34" y="334"/>
                    </a:cubicBezTo>
                    <a:lnTo>
                      <a:pt x="200" y="1335"/>
                    </a:lnTo>
                    <a:cubicBezTo>
                      <a:pt x="367" y="2235"/>
                      <a:pt x="601" y="3436"/>
                      <a:pt x="901" y="4937"/>
                    </a:cubicBezTo>
                    <a:cubicBezTo>
                      <a:pt x="1501" y="8006"/>
                      <a:pt x="2369" y="12209"/>
                      <a:pt x="3403" y="16846"/>
                    </a:cubicBezTo>
                    <a:cubicBezTo>
                      <a:pt x="4437" y="21483"/>
                      <a:pt x="5404" y="25652"/>
                      <a:pt x="6171" y="28688"/>
                    </a:cubicBezTo>
                    <a:cubicBezTo>
                      <a:pt x="6538" y="30189"/>
                      <a:pt x="6839" y="31423"/>
                      <a:pt x="7072" y="32257"/>
                    </a:cubicBezTo>
                    <a:cubicBezTo>
                      <a:pt x="7172" y="32657"/>
                      <a:pt x="7272" y="32957"/>
                      <a:pt x="7339" y="33224"/>
                    </a:cubicBezTo>
                    <a:cubicBezTo>
                      <a:pt x="7372" y="33324"/>
                      <a:pt x="7406" y="33458"/>
                      <a:pt x="7439" y="33558"/>
                    </a:cubicBezTo>
                    <a:cubicBezTo>
                      <a:pt x="7439" y="33424"/>
                      <a:pt x="7439" y="33324"/>
                      <a:pt x="7406" y="33191"/>
                    </a:cubicBezTo>
                    <a:cubicBezTo>
                      <a:pt x="7372" y="32957"/>
                      <a:pt x="7272" y="32657"/>
                      <a:pt x="7205" y="32224"/>
                    </a:cubicBezTo>
                    <a:lnTo>
                      <a:pt x="6405" y="28621"/>
                    </a:lnTo>
                    <a:lnTo>
                      <a:pt x="3736" y="16779"/>
                    </a:lnTo>
                    <a:cubicBezTo>
                      <a:pt x="2702" y="12142"/>
                      <a:pt x="1802" y="7973"/>
                      <a:pt x="1134" y="4904"/>
                    </a:cubicBezTo>
                    <a:cubicBezTo>
                      <a:pt x="801" y="3403"/>
                      <a:pt x="534" y="2202"/>
                      <a:pt x="334" y="1301"/>
                    </a:cubicBezTo>
                    <a:cubicBezTo>
                      <a:pt x="234" y="901"/>
                      <a:pt x="167" y="568"/>
                      <a:pt x="100" y="334"/>
                    </a:cubicBezTo>
                    <a:cubicBezTo>
                      <a:pt x="67" y="201"/>
                      <a:pt x="34" y="101"/>
                      <a:pt x="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5"/>
              <p:cNvSpPr/>
              <p:nvPr/>
            </p:nvSpPr>
            <p:spPr>
              <a:xfrm>
                <a:off x="4238915" y="1262712"/>
                <a:ext cx="234116" cy="253708"/>
              </a:xfrm>
              <a:custGeom>
                <a:rect b="b" l="l" r="r" t="t"/>
                <a:pathLst>
                  <a:path extrusionOk="0" h="12833" w="11842">
                    <a:moveTo>
                      <a:pt x="5671" y="0"/>
                    </a:moveTo>
                    <a:lnTo>
                      <a:pt x="5671" y="0"/>
                    </a:lnTo>
                    <a:cubicBezTo>
                      <a:pt x="5737" y="768"/>
                      <a:pt x="5104" y="1435"/>
                      <a:pt x="4436" y="1735"/>
                    </a:cubicBezTo>
                    <a:cubicBezTo>
                      <a:pt x="3703" y="2002"/>
                      <a:pt x="2935" y="2169"/>
                      <a:pt x="2201" y="2302"/>
                    </a:cubicBezTo>
                    <a:cubicBezTo>
                      <a:pt x="1434" y="2502"/>
                      <a:pt x="700" y="2936"/>
                      <a:pt x="434" y="3636"/>
                    </a:cubicBezTo>
                    <a:cubicBezTo>
                      <a:pt x="0" y="4705"/>
                      <a:pt x="818" y="5750"/>
                      <a:pt x="1847" y="5750"/>
                    </a:cubicBezTo>
                    <a:cubicBezTo>
                      <a:pt x="2006" y="5750"/>
                      <a:pt x="2170" y="5725"/>
                      <a:pt x="2335" y="5671"/>
                    </a:cubicBezTo>
                    <a:lnTo>
                      <a:pt x="2335" y="5671"/>
                    </a:lnTo>
                    <a:cubicBezTo>
                      <a:pt x="1434" y="6238"/>
                      <a:pt x="1201" y="7506"/>
                      <a:pt x="1868" y="8373"/>
                    </a:cubicBezTo>
                    <a:cubicBezTo>
                      <a:pt x="2232" y="8846"/>
                      <a:pt x="2775" y="9091"/>
                      <a:pt x="3323" y="9091"/>
                    </a:cubicBezTo>
                    <a:cubicBezTo>
                      <a:pt x="3780" y="9091"/>
                      <a:pt x="4240" y="8922"/>
                      <a:pt x="4603" y="8573"/>
                    </a:cubicBezTo>
                    <a:lnTo>
                      <a:pt x="4603" y="8573"/>
                    </a:lnTo>
                    <a:cubicBezTo>
                      <a:pt x="3703" y="9774"/>
                      <a:pt x="4270" y="11675"/>
                      <a:pt x="5571" y="12409"/>
                    </a:cubicBezTo>
                    <a:cubicBezTo>
                      <a:pt x="6051" y="12700"/>
                      <a:pt x="6598" y="12833"/>
                      <a:pt x="7156" y="12833"/>
                    </a:cubicBezTo>
                    <a:cubicBezTo>
                      <a:pt x="8071" y="12833"/>
                      <a:pt x="9015" y="12476"/>
                      <a:pt x="9740" y="11876"/>
                    </a:cubicBezTo>
                    <a:cubicBezTo>
                      <a:pt x="10841" y="10841"/>
                      <a:pt x="11541" y="9474"/>
                      <a:pt x="11708" y="7973"/>
                    </a:cubicBezTo>
                    <a:cubicBezTo>
                      <a:pt x="11842" y="6472"/>
                      <a:pt x="11808" y="4971"/>
                      <a:pt x="11608" y="3503"/>
                    </a:cubicBezTo>
                    <a:lnTo>
                      <a:pt x="567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5"/>
              <p:cNvSpPr/>
              <p:nvPr/>
            </p:nvSpPr>
            <p:spPr>
              <a:xfrm>
                <a:off x="4642500" y="1147295"/>
                <a:ext cx="170813" cy="393047"/>
              </a:xfrm>
              <a:custGeom>
                <a:rect b="b" l="l" r="r" t="t"/>
                <a:pathLst>
                  <a:path extrusionOk="0" h="19881" w="8640">
                    <a:moveTo>
                      <a:pt x="4003" y="1"/>
                    </a:moveTo>
                    <a:lnTo>
                      <a:pt x="0" y="19115"/>
                    </a:lnTo>
                    <a:cubicBezTo>
                      <a:pt x="438" y="19645"/>
                      <a:pt x="1016" y="19880"/>
                      <a:pt x="1582" y="19880"/>
                    </a:cubicBezTo>
                    <a:cubicBezTo>
                      <a:pt x="2656" y="19880"/>
                      <a:pt x="3692" y="19035"/>
                      <a:pt x="3670" y="17747"/>
                    </a:cubicBezTo>
                    <a:lnTo>
                      <a:pt x="3670" y="17747"/>
                    </a:lnTo>
                    <a:cubicBezTo>
                      <a:pt x="4094" y="18004"/>
                      <a:pt x="4522" y="18116"/>
                      <a:pt x="4928" y="18116"/>
                    </a:cubicBezTo>
                    <a:cubicBezTo>
                      <a:pt x="6793" y="18116"/>
                      <a:pt x="8200" y="15748"/>
                      <a:pt x="6639" y="14078"/>
                    </a:cubicBezTo>
                    <a:lnTo>
                      <a:pt x="6639" y="14078"/>
                    </a:lnTo>
                    <a:cubicBezTo>
                      <a:pt x="6799" y="14170"/>
                      <a:pt x="6974" y="14212"/>
                      <a:pt x="7151" y="14212"/>
                    </a:cubicBezTo>
                    <a:cubicBezTo>
                      <a:pt x="7673" y="14212"/>
                      <a:pt x="8207" y="13850"/>
                      <a:pt x="8406" y="13377"/>
                    </a:cubicBezTo>
                    <a:cubicBezTo>
                      <a:pt x="8640" y="12677"/>
                      <a:pt x="8540" y="11943"/>
                      <a:pt x="8140" y="11342"/>
                    </a:cubicBezTo>
                    <a:cubicBezTo>
                      <a:pt x="7773" y="10708"/>
                      <a:pt x="4837" y="9408"/>
                      <a:pt x="4837" y="7406"/>
                    </a:cubicBezTo>
                    <a:cubicBezTo>
                      <a:pt x="4837" y="3003"/>
                      <a:pt x="4270" y="3403"/>
                      <a:pt x="400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5"/>
              <p:cNvSpPr/>
              <p:nvPr/>
            </p:nvSpPr>
            <p:spPr>
              <a:xfrm>
                <a:off x="4356290" y="1031225"/>
                <a:ext cx="377231" cy="705018"/>
              </a:xfrm>
              <a:custGeom>
                <a:rect b="b" l="l" r="r" t="t"/>
                <a:pathLst>
                  <a:path extrusionOk="0" h="35661" w="19081">
                    <a:moveTo>
                      <a:pt x="8873" y="1"/>
                    </a:moveTo>
                    <a:cubicBezTo>
                      <a:pt x="3837" y="268"/>
                      <a:pt x="0" y="4704"/>
                      <a:pt x="434" y="9741"/>
                    </a:cubicBezTo>
                    <a:lnTo>
                      <a:pt x="1835" y="29822"/>
                    </a:lnTo>
                    <a:cubicBezTo>
                      <a:pt x="2067" y="33103"/>
                      <a:pt x="4769" y="35660"/>
                      <a:pt x="8010" y="35660"/>
                    </a:cubicBezTo>
                    <a:cubicBezTo>
                      <a:pt x="8031" y="35660"/>
                      <a:pt x="8052" y="35660"/>
                      <a:pt x="8073" y="35660"/>
                    </a:cubicBezTo>
                    <a:cubicBezTo>
                      <a:pt x="8093" y="35660"/>
                      <a:pt x="8112" y="35660"/>
                      <a:pt x="8132" y="35660"/>
                    </a:cubicBezTo>
                    <a:cubicBezTo>
                      <a:pt x="11740" y="35660"/>
                      <a:pt x="14576" y="32605"/>
                      <a:pt x="14344" y="28988"/>
                    </a:cubicBezTo>
                    <a:cubicBezTo>
                      <a:pt x="14211" y="27087"/>
                      <a:pt x="14111" y="25519"/>
                      <a:pt x="14111" y="25519"/>
                    </a:cubicBezTo>
                    <a:cubicBezTo>
                      <a:pt x="14111" y="25519"/>
                      <a:pt x="18981" y="24752"/>
                      <a:pt x="19047" y="19915"/>
                    </a:cubicBezTo>
                    <a:cubicBezTo>
                      <a:pt x="19081" y="17080"/>
                      <a:pt x="18580" y="10742"/>
                      <a:pt x="18180" y="5838"/>
                    </a:cubicBezTo>
                    <a:cubicBezTo>
                      <a:pt x="17880" y="2536"/>
                      <a:pt x="15111" y="1"/>
                      <a:pt x="11809" y="1"/>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5"/>
              <p:cNvSpPr/>
              <p:nvPr/>
            </p:nvSpPr>
            <p:spPr>
              <a:xfrm>
                <a:off x="4509942" y="1498805"/>
                <a:ext cx="125974" cy="60773"/>
              </a:xfrm>
              <a:custGeom>
                <a:rect b="b" l="l" r="r" t="t"/>
                <a:pathLst>
                  <a:path extrusionOk="0" h="3074" w="6372">
                    <a:moveTo>
                      <a:pt x="1" y="0"/>
                    </a:moveTo>
                    <a:cubicBezTo>
                      <a:pt x="1" y="0"/>
                      <a:pt x="1331" y="3073"/>
                      <a:pt x="5547" y="3073"/>
                    </a:cubicBezTo>
                    <a:cubicBezTo>
                      <a:pt x="5811" y="3073"/>
                      <a:pt x="6085" y="3061"/>
                      <a:pt x="6372" y="3036"/>
                    </a:cubicBezTo>
                    <a:lnTo>
                      <a:pt x="6339" y="1802"/>
                    </a:lnTo>
                    <a:cubicBezTo>
                      <a:pt x="6283" y="1802"/>
                      <a:pt x="6227" y="1803"/>
                      <a:pt x="6171" y="1803"/>
                    </a:cubicBezTo>
                    <a:cubicBezTo>
                      <a:pt x="3994" y="1803"/>
                      <a:pt x="1854" y="1171"/>
                      <a:pt x="1" y="0"/>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5"/>
              <p:cNvSpPr/>
              <p:nvPr/>
            </p:nvSpPr>
            <p:spPr>
              <a:xfrm>
                <a:off x="4666896" y="1257374"/>
                <a:ext cx="27718" cy="26512"/>
              </a:xfrm>
              <a:custGeom>
                <a:rect b="b" l="l" r="r" t="t"/>
                <a:pathLst>
                  <a:path extrusionOk="0" h="1341" w="1402">
                    <a:moveTo>
                      <a:pt x="724" y="1"/>
                    </a:moveTo>
                    <a:cubicBezTo>
                      <a:pt x="705" y="1"/>
                      <a:pt x="687" y="2"/>
                      <a:pt x="668" y="3"/>
                    </a:cubicBezTo>
                    <a:cubicBezTo>
                      <a:pt x="301" y="3"/>
                      <a:pt x="1" y="337"/>
                      <a:pt x="1" y="704"/>
                    </a:cubicBezTo>
                    <a:cubicBezTo>
                      <a:pt x="32" y="1052"/>
                      <a:pt x="304" y="1340"/>
                      <a:pt x="646" y="1340"/>
                    </a:cubicBezTo>
                    <a:cubicBezTo>
                      <a:pt x="664" y="1340"/>
                      <a:pt x="682" y="1339"/>
                      <a:pt x="701" y="1338"/>
                    </a:cubicBezTo>
                    <a:cubicBezTo>
                      <a:pt x="1101" y="1304"/>
                      <a:pt x="1402" y="1004"/>
                      <a:pt x="1402" y="637"/>
                    </a:cubicBezTo>
                    <a:cubicBezTo>
                      <a:pt x="1370" y="289"/>
                      <a:pt x="1068" y="1"/>
                      <a:pt x="72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5"/>
              <p:cNvSpPr/>
              <p:nvPr/>
            </p:nvSpPr>
            <p:spPr>
              <a:xfrm>
                <a:off x="4643153" y="1228411"/>
                <a:ext cx="56740" cy="14689"/>
              </a:xfrm>
              <a:custGeom>
                <a:rect b="b" l="l" r="r" t="t"/>
                <a:pathLst>
                  <a:path extrusionOk="0" h="743" w="2870">
                    <a:moveTo>
                      <a:pt x="1469" y="1"/>
                    </a:moveTo>
                    <a:cubicBezTo>
                      <a:pt x="1068" y="1"/>
                      <a:pt x="701" y="101"/>
                      <a:pt x="368" y="334"/>
                    </a:cubicBezTo>
                    <a:cubicBezTo>
                      <a:pt x="134" y="501"/>
                      <a:pt x="1" y="635"/>
                      <a:pt x="101" y="701"/>
                    </a:cubicBezTo>
                    <a:cubicBezTo>
                      <a:pt x="109" y="713"/>
                      <a:pt x="124" y="719"/>
                      <a:pt x="145" y="719"/>
                    </a:cubicBezTo>
                    <a:cubicBezTo>
                      <a:pt x="299" y="719"/>
                      <a:pt x="793" y="434"/>
                      <a:pt x="1469" y="434"/>
                    </a:cubicBezTo>
                    <a:cubicBezTo>
                      <a:pt x="2141" y="434"/>
                      <a:pt x="2646" y="743"/>
                      <a:pt x="2802" y="743"/>
                    </a:cubicBezTo>
                    <a:cubicBezTo>
                      <a:pt x="2817" y="743"/>
                      <a:pt x="2828" y="740"/>
                      <a:pt x="2836" y="735"/>
                    </a:cubicBezTo>
                    <a:cubicBezTo>
                      <a:pt x="2870" y="668"/>
                      <a:pt x="2803" y="534"/>
                      <a:pt x="2569" y="334"/>
                    </a:cubicBezTo>
                    <a:cubicBezTo>
                      <a:pt x="2236" y="101"/>
                      <a:pt x="1869" y="1"/>
                      <a:pt x="14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5"/>
              <p:cNvSpPr/>
              <p:nvPr/>
            </p:nvSpPr>
            <p:spPr>
              <a:xfrm>
                <a:off x="4527755" y="1257374"/>
                <a:ext cx="27718" cy="26512"/>
              </a:xfrm>
              <a:custGeom>
                <a:rect b="b" l="l" r="r" t="t"/>
                <a:pathLst>
                  <a:path extrusionOk="0" h="1341" w="1402">
                    <a:moveTo>
                      <a:pt x="723" y="1"/>
                    </a:moveTo>
                    <a:cubicBezTo>
                      <a:pt x="705" y="1"/>
                      <a:pt x="686" y="2"/>
                      <a:pt x="667" y="3"/>
                    </a:cubicBezTo>
                    <a:cubicBezTo>
                      <a:pt x="301" y="3"/>
                      <a:pt x="0" y="337"/>
                      <a:pt x="0" y="704"/>
                    </a:cubicBezTo>
                    <a:cubicBezTo>
                      <a:pt x="32" y="1052"/>
                      <a:pt x="304" y="1340"/>
                      <a:pt x="645" y="1340"/>
                    </a:cubicBezTo>
                    <a:cubicBezTo>
                      <a:pt x="664" y="1340"/>
                      <a:pt x="682" y="1339"/>
                      <a:pt x="701" y="1338"/>
                    </a:cubicBezTo>
                    <a:cubicBezTo>
                      <a:pt x="1101" y="1304"/>
                      <a:pt x="1401" y="1004"/>
                      <a:pt x="1401" y="637"/>
                    </a:cubicBezTo>
                    <a:cubicBezTo>
                      <a:pt x="1370" y="289"/>
                      <a:pt x="1068" y="1"/>
                      <a:pt x="72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5"/>
              <p:cNvSpPr/>
              <p:nvPr/>
            </p:nvSpPr>
            <p:spPr>
              <a:xfrm>
                <a:off x="4498080" y="1231060"/>
                <a:ext cx="56068" cy="14847"/>
              </a:xfrm>
              <a:custGeom>
                <a:rect b="b" l="l" r="r" t="t"/>
                <a:pathLst>
                  <a:path extrusionOk="0" h="751" w="2836">
                    <a:moveTo>
                      <a:pt x="1468" y="0"/>
                    </a:moveTo>
                    <a:cubicBezTo>
                      <a:pt x="1068" y="0"/>
                      <a:pt x="701" y="100"/>
                      <a:pt x="367" y="334"/>
                    </a:cubicBezTo>
                    <a:cubicBezTo>
                      <a:pt x="134" y="501"/>
                      <a:pt x="0" y="634"/>
                      <a:pt x="67" y="734"/>
                    </a:cubicBezTo>
                    <a:cubicBezTo>
                      <a:pt x="75" y="740"/>
                      <a:pt x="87" y="742"/>
                      <a:pt x="101" y="742"/>
                    </a:cubicBezTo>
                    <a:cubicBezTo>
                      <a:pt x="258" y="742"/>
                      <a:pt x="765" y="434"/>
                      <a:pt x="1468" y="434"/>
                    </a:cubicBezTo>
                    <a:cubicBezTo>
                      <a:pt x="2120" y="434"/>
                      <a:pt x="2614" y="750"/>
                      <a:pt x="2763" y="750"/>
                    </a:cubicBezTo>
                    <a:cubicBezTo>
                      <a:pt x="2782" y="750"/>
                      <a:pt x="2795" y="745"/>
                      <a:pt x="2802" y="734"/>
                    </a:cubicBezTo>
                    <a:cubicBezTo>
                      <a:pt x="2836" y="701"/>
                      <a:pt x="2769" y="534"/>
                      <a:pt x="2535" y="334"/>
                    </a:cubicBezTo>
                    <a:cubicBezTo>
                      <a:pt x="2235" y="134"/>
                      <a:pt x="1868" y="0"/>
                      <a:pt x="14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5"/>
              <p:cNvSpPr/>
              <p:nvPr/>
            </p:nvSpPr>
            <p:spPr>
              <a:xfrm>
                <a:off x="4598967" y="1231713"/>
                <a:ext cx="46855" cy="124334"/>
              </a:xfrm>
              <a:custGeom>
                <a:rect b="b" l="l" r="r" t="t"/>
                <a:pathLst>
                  <a:path extrusionOk="0" h="6289" w="2370">
                    <a:moveTo>
                      <a:pt x="104" y="0"/>
                    </a:moveTo>
                    <a:cubicBezTo>
                      <a:pt x="103" y="0"/>
                      <a:pt x="102" y="0"/>
                      <a:pt x="101" y="1"/>
                    </a:cubicBezTo>
                    <a:cubicBezTo>
                      <a:pt x="1" y="67"/>
                      <a:pt x="568" y="1735"/>
                      <a:pt x="1369" y="3803"/>
                    </a:cubicBezTo>
                    <a:lnTo>
                      <a:pt x="1936" y="5271"/>
                    </a:lnTo>
                    <a:cubicBezTo>
                      <a:pt x="2036" y="5438"/>
                      <a:pt x="2069" y="5638"/>
                      <a:pt x="2069" y="5838"/>
                    </a:cubicBezTo>
                    <a:cubicBezTo>
                      <a:pt x="2002" y="5971"/>
                      <a:pt x="1836" y="6005"/>
                      <a:pt x="1635" y="6005"/>
                    </a:cubicBezTo>
                    <a:cubicBezTo>
                      <a:pt x="1235" y="6038"/>
                      <a:pt x="801" y="6105"/>
                      <a:pt x="435" y="6238"/>
                    </a:cubicBezTo>
                    <a:cubicBezTo>
                      <a:pt x="635" y="6272"/>
                      <a:pt x="843" y="6288"/>
                      <a:pt x="1052" y="6288"/>
                    </a:cubicBezTo>
                    <a:cubicBezTo>
                      <a:pt x="1260" y="6288"/>
                      <a:pt x="1469" y="6272"/>
                      <a:pt x="1669" y="6238"/>
                    </a:cubicBezTo>
                    <a:cubicBezTo>
                      <a:pt x="1802" y="6238"/>
                      <a:pt x="1902" y="6205"/>
                      <a:pt x="2002" y="6205"/>
                    </a:cubicBezTo>
                    <a:cubicBezTo>
                      <a:pt x="2136" y="6138"/>
                      <a:pt x="2269" y="6038"/>
                      <a:pt x="2336" y="5905"/>
                    </a:cubicBezTo>
                    <a:cubicBezTo>
                      <a:pt x="2369" y="5671"/>
                      <a:pt x="2336" y="5404"/>
                      <a:pt x="2236" y="5171"/>
                    </a:cubicBezTo>
                    <a:cubicBezTo>
                      <a:pt x="2036" y="4704"/>
                      <a:pt x="1869" y="4204"/>
                      <a:pt x="1669" y="3703"/>
                    </a:cubicBezTo>
                    <a:cubicBezTo>
                      <a:pt x="909" y="1655"/>
                      <a:pt x="215" y="0"/>
                      <a:pt x="10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5"/>
              <p:cNvSpPr/>
              <p:nvPr/>
            </p:nvSpPr>
            <p:spPr>
              <a:xfrm>
                <a:off x="4560830" y="1365516"/>
                <a:ext cx="50690" cy="42288"/>
              </a:xfrm>
              <a:custGeom>
                <a:rect b="b" l="l" r="r" t="t"/>
                <a:pathLst>
                  <a:path extrusionOk="0" h="2139" w="2564">
                    <a:moveTo>
                      <a:pt x="147" y="0"/>
                    </a:moveTo>
                    <a:cubicBezTo>
                      <a:pt x="82" y="0"/>
                      <a:pt x="0" y="197"/>
                      <a:pt x="62" y="538"/>
                    </a:cubicBezTo>
                    <a:cubicBezTo>
                      <a:pt x="95" y="971"/>
                      <a:pt x="329" y="1405"/>
                      <a:pt x="696" y="1672"/>
                    </a:cubicBezTo>
                    <a:cubicBezTo>
                      <a:pt x="1063" y="1972"/>
                      <a:pt x="1530" y="2139"/>
                      <a:pt x="1997" y="2139"/>
                    </a:cubicBezTo>
                    <a:cubicBezTo>
                      <a:pt x="2364" y="2139"/>
                      <a:pt x="2564" y="2072"/>
                      <a:pt x="2564" y="1972"/>
                    </a:cubicBezTo>
                    <a:cubicBezTo>
                      <a:pt x="2530" y="1872"/>
                      <a:pt x="1696" y="1939"/>
                      <a:pt x="996" y="1372"/>
                    </a:cubicBezTo>
                    <a:cubicBezTo>
                      <a:pt x="262" y="805"/>
                      <a:pt x="262" y="4"/>
                      <a:pt x="162" y="4"/>
                    </a:cubicBezTo>
                    <a:cubicBezTo>
                      <a:pt x="157" y="2"/>
                      <a:pt x="152"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5"/>
              <p:cNvSpPr/>
              <p:nvPr/>
            </p:nvSpPr>
            <p:spPr>
              <a:xfrm>
                <a:off x="4489500" y="1176475"/>
                <a:ext cx="68602" cy="19869"/>
              </a:xfrm>
              <a:custGeom>
                <a:rect b="b" l="l" r="r" t="t"/>
                <a:pathLst>
                  <a:path extrusionOk="0" h="1005" w="3470">
                    <a:moveTo>
                      <a:pt x="1991" y="0"/>
                    </a:moveTo>
                    <a:cubicBezTo>
                      <a:pt x="1874" y="0"/>
                      <a:pt x="1756" y="9"/>
                      <a:pt x="1635" y="26"/>
                    </a:cubicBezTo>
                    <a:cubicBezTo>
                      <a:pt x="1201" y="59"/>
                      <a:pt x="768" y="226"/>
                      <a:pt x="401" y="460"/>
                    </a:cubicBezTo>
                    <a:cubicBezTo>
                      <a:pt x="101" y="660"/>
                      <a:pt x="1" y="860"/>
                      <a:pt x="34" y="927"/>
                    </a:cubicBezTo>
                    <a:cubicBezTo>
                      <a:pt x="71" y="982"/>
                      <a:pt x="152" y="1004"/>
                      <a:pt x="269" y="1004"/>
                    </a:cubicBezTo>
                    <a:cubicBezTo>
                      <a:pt x="571" y="1004"/>
                      <a:pt x="1109" y="856"/>
                      <a:pt x="1735" y="760"/>
                    </a:cubicBezTo>
                    <a:cubicBezTo>
                      <a:pt x="2602" y="660"/>
                      <a:pt x="3370" y="760"/>
                      <a:pt x="3436" y="560"/>
                    </a:cubicBezTo>
                    <a:cubicBezTo>
                      <a:pt x="3470" y="460"/>
                      <a:pt x="3303" y="293"/>
                      <a:pt x="2969" y="193"/>
                    </a:cubicBezTo>
                    <a:cubicBezTo>
                      <a:pt x="2648" y="69"/>
                      <a:pt x="2326" y="0"/>
                      <a:pt x="199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5"/>
              <p:cNvSpPr/>
              <p:nvPr/>
            </p:nvSpPr>
            <p:spPr>
              <a:xfrm>
                <a:off x="4643153" y="1184759"/>
                <a:ext cx="51461" cy="16785"/>
              </a:xfrm>
              <a:custGeom>
                <a:rect b="b" l="l" r="r" t="t"/>
                <a:pathLst>
                  <a:path extrusionOk="0" h="849" w="2603">
                    <a:moveTo>
                      <a:pt x="1195" y="1"/>
                    </a:moveTo>
                    <a:cubicBezTo>
                      <a:pt x="876" y="1"/>
                      <a:pt x="563" y="99"/>
                      <a:pt x="301" y="274"/>
                    </a:cubicBezTo>
                    <a:cubicBezTo>
                      <a:pt x="68" y="441"/>
                      <a:pt x="1" y="608"/>
                      <a:pt x="34" y="708"/>
                    </a:cubicBezTo>
                    <a:cubicBezTo>
                      <a:pt x="95" y="783"/>
                      <a:pt x="238" y="804"/>
                      <a:pt x="433" y="804"/>
                    </a:cubicBezTo>
                    <a:cubicBezTo>
                      <a:pt x="667" y="804"/>
                      <a:pt x="974" y="774"/>
                      <a:pt x="1302" y="774"/>
                    </a:cubicBezTo>
                    <a:cubicBezTo>
                      <a:pt x="1702" y="774"/>
                      <a:pt x="2058" y="849"/>
                      <a:pt x="2290" y="849"/>
                    </a:cubicBezTo>
                    <a:cubicBezTo>
                      <a:pt x="2406" y="849"/>
                      <a:pt x="2492" y="830"/>
                      <a:pt x="2536" y="774"/>
                    </a:cubicBezTo>
                    <a:cubicBezTo>
                      <a:pt x="2603" y="674"/>
                      <a:pt x="2536" y="541"/>
                      <a:pt x="2336" y="341"/>
                    </a:cubicBezTo>
                    <a:cubicBezTo>
                      <a:pt x="2036" y="141"/>
                      <a:pt x="1702" y="7"/>
                      <a:pt x="1335" y="7"/>
                    </a:cubicBezTo>
                    <a:cubicBezTo>
                      <a:pt x="1289" y="3"/>
                      <a:pt x="1242" y="1"/>
                      <a:pt x="11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5"/>
              <p:cNvSpPr/>
              <p:nvPr/>
            </p:nvSpPr>
            <p:spPr>
              <a:xfrm>
                <a:off x="4332625" y="1292980"/>
                <a:ext cx="68523" cy="100590"/>
              </a:xfrm>
              <a:custGeom>
                <a:rect b="b" l="l" r="r" t="t"/>
                <a:pathLst>
                  <a:path extrusionOk="0" h="5088" w="3466">
                    <a:moveTo>
                      <a:pt x="2216" y="0"/>
                    </a:moveTo>
                    <a:cubicBezTo>
                      <a:pt x="1251" y="0"/>
                      <a:pt x="1" y="412"/>
                      <a:pt x="63" y="2506"/>
                    </a:cubicBezTo>
                    <a:cubicBezTo>
                      <a:pt x="129" y="4674"/>
                      <a:pt x="1576" y="5088"/>
                      <a:pt x="2562" y="5088"/>
                    </a:cubicBezTo>
                    <a:cubicBezTo>
                      <a:pt x="3077" y="5088"/>
                      <a:pt x="3466" y="4975"/>
                      <a:pt x="3466" y="4941"/>
                    </a:cubicBezTo>
                    <a:cubicBezTo>
                      <a:pt x="3466" y="4841"/>
                      <a:pt x="3299" y="171"/>
                      <a:pt x="3299" y="171"/>
                    </a:cubicBezTo>
                    <a:cubicBezTo>
                      <a:pt x="3262" y="146"/>
                      <a:pt x="2789" y="0"/>
                      <a:pt x="2216" y="0"/>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5"/>
              <p:cNvSpPr/>
              <p:nvPr/>
            </p:nvSpPr>
            <p:spPr>
              <a:xfrm>
                <a:off x="4349687" y="1314806"/>
                <a:ext cx="30367" cy="57392"/>
              </a:xfrm>
              <a:custGeom>
                <a:rect b="b" l="l" r="r" t="t"/>
                <a:pathLst>
                  <a:path extrusionOk="0" h="2903" w="1536">
                    <a:moveTo>
                      <a:pt x="801" y="1"/>
                    </a:moveTo>
                    <a:cubicBezTo>
                      <a:pt x="501" y="67"/>
                      <a:pt x="301" y="267"/>
                      <a:pt x="201" y="534"/>
                    </a:cubicBezTo>
                    <a:cubicBezTo>
                      <a:pt x="68" y="834"/>
                      <a:pt x="1" y="1168"/>
                      <a:pt x="34" y="1468"/>
                    </a:cubicBezTo>
                    <a:cubicBezTo>
                      <a:pt x="68" y="2135"/>
                      <a:pt x="435" y="2769"/>
                      <a:pt x="902" y="2869"/>
                    </a:cubicBezTo>
                    <a:cubicBezTo>
                      <a:pt x="968" y="2892"/>
                      <a:pt x="1035" y="2903"/>
                      <a:pt x="1099" y="2903"/>
                    </a:cubicBezTo>
                    <a:cubicBezTo>
                      <a:pt x="1228" y="2903"/>
                      <a:pt x="1346" y="2858"/>
                      <a:pt x="1435" y="2769"/>
                    </a:cubicBezTo>
                    <a:cubicBezTo>
                      <a:pt x="1535" y="2669"/>
                      <a:pt x="1535" y="2602"/>
                      <a:pt x="1535" y="2602"/>
                    </a:cubicBezTo>
                    <a:lnTo>
                      <a:pt x="1535" y="2602"/>
                    </a:lnTo>
                    <a:cubicBezTo>
                      <a:pt x="1535" y="2602"/>
                      <a:pt x="1469" y="2636"/>
                      <a:pt x="1402" y="2669"/>
                    </a:cubicBezTo>
                    <a:cubicBezTo>
                      <a:pt x="1319" y="2710"/>
                      <a:pt x="1224" y="2739"/>
                      <a:pt x="1132" y="2739"/>
                    </a:cubicBezTo>
                    <a:cubicBezTo>
                      <a:pt x="1075" y="2739"/>
                      <a:pt x="1019" y="2728"/>
                      <a:pt x="968" y="2702"/>
                    </a:cubicBezTo>
                    <a:cubicBezTo>
                      <a:pt x="601" y="2602"/>
                      <a:pt x="301" y="2035"/>
                      <a:pt x="268" y="1468"/>
                    </a:cubicBezTo>
                    <a:cubicBezTo>
                      <a:pt x="234" y="1168"/>
                      <a:pt x="301" y="901"/>
                      <a:pt x="401" y="634"/>
                    </a:cubicBezTo>
                    <a:cubicBezTo>
                      <a:pt x="468" y="401"/>
                      <a:pt x="601" y="234"/>
                      <a:pt x="801" y="167"/>
                    </a:cubicBezTo>
                    <a:cubicBezTo>
                      <a:pt x="830" y="162"/>
                      <a:pt x="858" y="159"/>
                      <a:pt x="884" y="159"/>
                    </a:cubicBezTo>
                    <a:cubicBezTo>
                      <a:pt x="1012" y="159"/>
                      <a:pt x="1113" y="224"/>
                      <a:pt x="1168" y="334"/>
                    </a:cubicBezTo>
                    <a:cubicBezTo>
                      <a:pt x="1202" y="401"/>
                      <a:pt x="1202" y="468"/>
                      <a:pt x="1202" y="468"/>
                    </a:cubicBezTo>
                    <a:cubicBezTo>
                      <a:pt x="1207" y="473"/>
                      <a:pt x="1213" y="476"/>
                      <a:pt x="1219" y="476"/>
                    </a:cubicBezTo>
                    <a:cubicBezTo>
                      <a:pt x="1245" y="476"/>
                      <a:pt x="1263" y="411"/>
                      <a:pt x="1235" y="301"/>
                    </a:cubicBezTo>
                    <a:cubicBezTo>
                      <a:pt x="1235" y="201"/>
                      <a:pt x="1168" y="134"/>
                      <a:pt x="1102" y="67"/>
                    </a:cubicBezTo>
                    <a:cubicBezTo>
                      <a:pt x="1002" y="1"/>
                      <a:pt x="902" y="1"/>
                      <a:pt x="801" y="1"/>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5"/>
              <p:cNvSpPr/>
              <p:nvPr/>
            </p:nvSpPr>
            <p:spPr>
              <a:xfrm>
                <a:off x="4341779" y="1017880"/>
                <a:ext cx="321183" cy="338126"/>
              </a:xfrm>
              <a:custGeom>
                <a:rect b="b" l="l" r="r" t="t"/>
                <a:pathLst>
                  <a:path extrusionOk="0" h="17103" w="16246">
                    <a:moveTo>
                      <a:pt x="9888" y="0"/>
                    </a:moveTo>
                    <a:cubicBezTo>
                      <a:pt x="9057" y="0"/>
                      <a:pt x="8245" y="93"/>
                      <a:pt x="7506" y="276"/>
                    </a:cubicBezTo>
                    <a:cubicBezTo>
                      <a:pt x="4804" y="976"/>
                      <a:pt x="2302" y="2844"/>
                      <a:pt x="1168" y="5379"/>
                    </a:cubicBezTo>
                    <a:cubicBezTo>
                      <a:pt x="1" y="7881"/>
                      <a:pt x="334" y="11417"/>
                      <a:pt x="968" y="13985"/>
                    </a:cubicBezTo>
                    <a:cubicBezTo>
                      <a:pt x="1022" y="13980"/>
                      <a:pt x="1076" y="13977"/>
                      <a:pt x="1129" y="13977"/>
                    </a:cubicBezTo>
                    <a:cubicBezTo>
                      <a:pt x="1707" y="13977"/>
                      <a:pt x="2264" y="14300"/>
                      <a:pt x="2569" y="14819"/>
                    </a:cubicBezTo>
                    <a:cubicBezTo>
                      <a:pt x="2769" y="15286"/>
                      <a:pt x="2803" y="15820"/>
                      <a:pt x="3036" y="16287"/>
                    </a:cubicBezTo>
                    <a:cubicBezTo>
                      <a:pt x="3217" y="16708"/>
                      <a:pt x="3641" y="17102"/>
                      <a:pt x="4090" y="17102"/>
                    </a:cubicBezTo>
                    <a:cubicBezTo>
                      <a:pt x="4139" y="17102"/>
                      <a:pt x="4188" y="17098"/>
                      <a:pt x="4237" y="17088"/>
                    </a:cubicBezTo>
                    <a:cubicBezTo>
                      <a:pt x="4604" y="16954"/>
                      <a:pt x="4871" y="16687"/>
                      <a:pt x="4937" y="16320"/>
                    </a:cubicBezTo>
                    <a:cubicBezTo>
                      <a:pt x="5004" y="15954"/>
                      <a:pt x="5004" y="15587"/>
                      <a:pt x="4937" y="15253"/>
                    </a:cubicBezTo>
                    <a:cubicBezTo>
                      <a:pt x="4737" y="13685"/>
                      <a:pt x="4404" y="12151"/>
                      <a:pt x="4370" y="10583"/>
                    </a:cubicBezTo>
                    <a:cubicBezTo>
                      <a:pt x="4237" y="9015"/>
                      <a:pt x="4571" y="7414"/>
                      <a:pt x="5338" y="6046"/>
                    </a:cubicBezTo>
                    <a:cubicBezTo>
                      <a:pt x="6120" y="4795"/>
                      <a:pt x="7490" y="3866"/>
                      <a:pt x="8950" y="3866"/>
                    </a:cubicBezTo>
                    <a:cubicBezTo>
                      <a:pt x="9047" y="3866"/>
                      <a:pt x="9144" y="3870"/>
                      <a:pt x="9241" y="3878"/>
                    </a:cubicBezTo>
                    <a:cubicBezTo>
                      <a:pt x="10275" y="3945"/>
                      <a:pt x="11209" y="4479"/>
                      <a:pt x="12243" y="4645"/>
                    </a:cubicBezTo>
                    <a:cubicBezTo>
                      <a:pt x="12398" y="4662"/>
                      <a:pt x="12554" y="4671"/>
                      <a:pt x="12709" y="4671"/>
                    </a:cubicBezTo>
                    <a:cubicBezTo>
                      <a:pt x="13783" y="4671"/>
                      <a:pt x="14825" y="4269"/>
                      <a:pt x="15612" y="3511"/>
                    </a:cubicBezTo>
                    <a:cubicBezTo>
                      <a:pt x="15812" y="3345"/>
                      <a:pt x="16012" y="3178"/>
                      <a:pt x="16246" y="3044"/>
                    </a:cubicBezTo>
                    <a:cubicBezTo>
                      <a:pt x="16246" y="2677"/>
                      <a:pt x="16112" y="2310"/>
                      <a:pt x="15912" y="2010"/>
                    </a:cubicBezTo>
                    <a:cubicBezTo>
                      <a:pt x="14434" y="653"/>
                      <a:pt x="12094" y="0"/>
                      <a:pt x="98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5"/>
              <p:cNvSpPr/>
              <p:nvPr/>
            </p:nvSpPr>
            <p:spPr>
              <a:xfrm>
                <a:off x="4338477" y="999692"/>
                <a:ext cx="377904" cy="268971"/>
              </a:xfrm>
              <a:custGeom>
                <a:rect b="b" l="l" r="r" t="t"/>
                <a:pathLst>
                  <a:path extrusionOk="0" h="13605" w="19115">
                    <a:moveTo>
                      <a:pt x="10451" y="1"/>
                    </a:moveTo>
                    <a:cubicBezTo>
                      <a:pt x="8311" y="1"/>
                      <a:pt x="6672" y="629"/>
                      <a:pt x="6672" y="629"/>
                    </a:cubicBezTo>
                    <a:cubicBezTo>
                      <a:pt x="601" y="2463"/>
                      <a:pt x="1" y="8367"/>
                      <a:pt x="1" y="9368"/>
                    </a:cubicBezTo>
                    <a:cubicBezTo>
                      <a:pt x="1" y="10836"/>
                      <a:pt x="835" y="13605"/>
                      <a:pt x="835" y="13605"/>
                    </a:cubicBezTo>
                    <a:cubicBezTo>
                      <a:pt x="4011" y="7271"/>
                      <a:pt x="9559" y="5920"/>
                      <a:pt x="13712" y="5920"/>
                    </a:cubicBezTo>
                    <a:cubicBezTo>
                      <a:pt x="16798" y="5920"/>
                      <a:pt x="19114" y="6666"/>
                      <a:pt x="19114" y="6666"/>
                    </a:cubicBezTo>
                    <a:cubicBezTo>
                      <a:pt x="17210" y="1165"/>
                      <a:pt x="13365" y="1"/>
                      <a:pt x="10451" y="1"/>
                    </a:cubicBezTo>
                    <a:close/>
                  </a:path>
                </a:pathLst>
              </a:custGeom>
              <a:solidFill>
                <a:srgbClr val="E850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5"/>
              <p:cNvSpPr/>
              <p:nvPr/>
            </p:nvSpPr>
            <p:spPr>
              <a:xfrm>
                <a:off x="4494779" y="1092196"/>
                <a:ext cx="211717" cy="73307"/>
              </a:xfrm>
              <a:custGeom>
                <a:rect b="b" l="l" r="r" t="t"/>
                <a:pathLst>
                  <a:path extrusionOk="0" h="3708" w="10709">
                    <a:moveTo>
                      <a:pt x="5252" y="1"/>
                    </a:moveTo>
                    <a:cubicBezTo>
                      <a:pt x="4913" y="1"/>
                      <a:pt x="4574" y="18"/>
                      <a:pt x="4237" y="53"/>
                    </a:cubicBezTo>
                    <a:cubicBezTo>
                      <a:pt x="2602" y="253"/>
                      <a:pt x="1068" y="1087"/>
                      <a:pt x="0" y="2354"/>
                    </a:cubicBezTo>
                    <a:lnTo>
                      <a:pt x="267" y="2254"/>
                    </a:lnTo>
                    <a:cubicBezTo>
                      <a:pt x="806" y="3127"/>
                      <a:pt x="1726" y="3586"/>
                      <a:pt x="2650" y="3586"/>
                    </a:cubicBezTo>
                    <a:cubicBezTo>
                      <a:pt x="3386" y="3586"/>
                      <a:pt x="4123" y="3294"/>
                      <a:pt x="4670" y="2688"/>
                    </a:cubicBezTo>
                    <a:cubicBezTo>
                      <a:pt x="4957" y="3372"/>
                      <a:pt x="5578" y="3707"/>
                      <a:pt x="6196" y="3707"/>
                    </a:cubicBezTo>
                    <a:cubicBezTo>
                      <a:pt x="6873" y="3707"/>
                      <a:pt x="7546" y="3306"/>
                      <a:pt x="7773" y="2521"/>
                    </a:cubicBezTo>
                    <a:cubicBezTo>
                      <a:pt x="8106" y="2888"/>
                      <a:pt x="8540" y="3221"/>
                      <a:pt x="9007" y="3422"/>
                    </a:cubicBezTo>
                    <a:cubicBezTo>
                      <a:pt x="9174" y="3488"/>
                      <a:pt x="9348" y="3522"/>
                      <a:pt x="9520" y="3522"/>
                    </a:cubicBezTo>
                    <a:cubicBezTo>
                      <a:pt x="9863" y="3522"/>
                      <a:pt x="10197" y="3388"/>
                      <a:pt x="10441" y="3121"/>
                    </a:cubicBezTo>
                    <a:cubicBezTo>
                      <a:pt x="10708" y="2654"/>
                      <a:pt x="10675" y="2087"/>
                      <a:pt x="10341" y="1654"/>
                    </a:cubicBezTo>
                    <a:cubicBezTo>
                      <a:pt x="10008" y="1253"/>
                      <a:pt x="9541" y="953"/>
                      <a:pt x="9040" y="786"/>
                    </a:cubicBezTo>
                    <a:cubicBezTo>
                      <a:pt x="7849" y="257"/>
                      <a:pt x="6553" y="1"/>
                      <a:pt x="525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5"/>
              <p:cNvSpPr/>
              <p:nvPr/>
            </p:nvSpPr>
            <p:spPr>
              <a:xfrm>
                <a:off x="4339149" y="999573"/>
                <a:ext cx="377231" cy="268437"/>
              </a:xfrm>
              <a:custGeom>
                <a:rect b="b" l="l" r="r" t="t"/>
                <a:pathLst>
                  <a:path extrusionOk="0" h="13578" w="19081">
                    <a:moveTo>
                      <a:pt x="10392" y="0"/>
                    </a:moveTo>
                    <a:cubicBezTo>
                      <a:pt x="8288" y="0"/>
                      <a:pt x="6675" y="601"/>
                      <a:pt x="6639" y="601"/>
                    </a:cubicBezTo>
                    <a:cubicBezTo>
                      <a:pt x="6638" y="601"/>
                      <a:pt x="6638" y="601"/>
                      <a:pt x="6638" y="601"/>
                    </a:cubicBezTo>
                    <a:cubicBezTo>
                      <a:pt x="567" y="2469"/>
                      <a:pt x="0" y="8373"/>
                      <a:pt x="0" y="9341"/>
                    </a:cubicBezTo>
                    <a:cubicBezTo>
                      <a:pt x="0" y="10842"/>
                      <a:pt x="834" y="13577"/>
                      <a:pt x="834" y="13577"/>
                    </a:cubicBezTo>
                    <a:cubicBezTo>
                      <a:pt x="4114" y="7018"/>
                      <a:pt x="10803" y="4829"/>
                      <a:pt x="14627" y="4829"/>
                    </a:cubicBezTo>
                    <a:cubicBezTo>
                      <a:pt x="14770" y="4829"/>
                      <a:pt x="14910" y="4832"/>
                      <a:pt x="15044" y="4838"/>
                    </a:cubicBezTo>
                    <a:cubicBezTo>
                      <a:pt x="16579" y="4904"/>
                      <a:pt x="18046" y="5571"/>
                      <a:pt x="19080" y="6672"/>
                    </a:cubicBezTo>
                    <a:cubicBezTo>
                      <a:pt x="17171" y="1156"/>
                      <a:pt x="13310" y="0"/>
                      <a:pt x="1039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5"/>
              <p:cNvSpPr/>
              <p:nvPr/>
            </p:nvSpPr>
            <p:spPr>
              <a:xfrm>
                <a:off x="4365522" y="1005445"/>
                <a:ext cx="479462" cy="237497"/>
              </a:xfrm>
              <a:custGeom>
                <a:rect b="b" l="l" r="r" t="t"/>
                <a:pathLst>
                  <a:path extrusionOk="0" h="12013" w="24252">
                    <a:moveTo>
                      <a:pt x="20890" y="0"/>
                    </a:moveTo>
                    <a:cubicBezTo>
                      <a:pt x="20111" y="0"/>
                      <a:pt x="19336" y="119"/>
                      <a:pt x="18580" y="371"/>
                    </a:cubicBezTo>
                    <a:cubicBezTo>
                      <a:pt x="15245" y="1238"/>
                      <a:pt x="10375" y="3073"/>
                      <a:pt x="7472" y="4908"/>
                    </a:cubicBezTo>
                    <a:cubicBezTo>
                      <a:pt x="4504" y="6709"/>
                      <a:pt x="1935" y="9144"/>
                      <a:pt x="0" y="12013"/>
                    </a:cubicBezTo>
                    <a:cubicBezTo>
                      <a:pt x="0" y="12013"/>
                      <a:pt x="8247" y="4900"/>
                      <a:pt x="13396" y="4900"/>
                    </a:cubicBezTo>
                    <a:cubicBezTo>
                      <a:pt x="13618" y="4900"/>
                      <a:pt x="13834" y="4913"/>
                      <a:pt x="14044" y="4941"/>
                    </a:cubicBezTo>
                    <a:cubicBezTo>
                      <a:pt x="17780" y="5408"/>
                      <a:pt x="17780" y="7743"/>
                      <a:pt x="17780" y="7743"/>
                    </a:cubicBezTo>
                    <a:cubicBezTo>
                      <a:pt x="18881" y="7176"/>
                      <a:pt x="19915" y="6575"/>
                      <a:pt x="20949" y="5875"/>
                    </a:cubicBezTo>
                    <a:cubicBezTo>
                      <a:pt x="22016" y="5108"/>
                      <a:pt x="24251" y="3173"/>
                      <a:pt x="23918" y="1905"/>
                    </a:cubicBezTo>
                    <a:cubicBezTo>
                      <a:pt x="23684" y="905"/>
                      <a:pt x="22683" y="204"/>
                      <a:pt x="21649" y="37"/>
                    </a:cubicBezTo>
                    <a:cubicBezTo>
                      <a:pt x="21396" y="13"/>
                      <a:pt x="21143" y="0"/>
                      <a:pt x="2089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5"/>
              <p:cNvSpPr/>
              <p:nvPr/>
            </p:nvSpPr>
            <p:spPr>
              <a:xfrm>
                <a:off x="5042803" y="2265110"/>
                <a:ext cx="275673" cy="103555"/>
              </a:xfrm>
              <a:custGeom>
                <a:rect b="b" l="l" r="r" t="t"/>
                <a:pathLst>
                  <a:path extrusionOk="0" h="5238" w="13944">
                    <a:moveTo>
                      <a:pt x="13944" y="0"/>
                    </a:moveTo>
                    <a:lnTo>
                      <a:pt x="0" y="467"/>
                    </a:lnTo>
                    <a:lnTo>
                      <a:pt x="801" y="5237"/>
                    </a:lnTo>
                    <a:cubicBezTo>
                      <a:pt x="801" y="5237"/>
                      <a:pt x="11442" y="4971"/>
                      <a:pt x="13944" y="0"/>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5"/>
              <p:cNvSpPr/>
              <p:nvPr/>
            </p:nvSpPr>
            <p:spPr>
              <a:xfrm>
                <a:off x="4291009" y="2732671"/>
                <a:ext cx="64648" cy="136532"/>
              </a:xfrm>
              <a:custGeom>
                <a:rect b="b" l="l" r="r" t="t"/>
                <a:pathLst>
                  <a:path extrusionOk="0" h="6906" w="3270">
                    <a:moveTo>
                      <a:pt x="1201" y="1"/>
                    </a:moveTo>
                    <a:lnTo>
                      <a:pt x="1201" y="1"/>
                    </a:lnTo>
                    <a:cubicBezTo>
                      <a:pt x="1101" y="34"/>
                      <a:pt x="1901" y="1869"/>
                      <a:pt x="2869" y="4137"/>
                    </a:cubicBezTo>
                    <a:cubicBezTo>
                      <a:pt x="3036" y="4637"/>
                      <a:pt x="2802" y="5204"/>
                      <a:pt x="2335" y="5471"/>
                    </a:cubicBezTo>
                    <a:cubicBezTo>
                      <a:pt x="1935" y="5705"/>
                      <a:pt x="1535" y="5938"/>
                      <a:pt x="1101" y="6072"/>
                    </a:cubicBezTo>
                    <a:cubicBezTo>
                      <a:pt x="300" y="6405"/>
                      <a:pt x="0" y="6906"/>
                      <a:pt x="67" y="6906"/>
                    </a:cubicBezTo>
                    <a:cubicBezTo>
                      <a:pt x="400" y="6639"/>
                      <a:pt x="767" y="6439"/>
                      <a:pt x="1168" y="6305"/>
                    </a:cubicBezTo>
                    <a:cubicBezTo>
                      <a:pt x="1635" y="6138"/>
                      <a:pt x="2068" y="5938"/>
                      <a:pt x="2502" y="5705"/>
                    </a:cubicBezTo>
                    <a:cubicBezTo>
                      <a:pt x="2735" y="5538"/>
                      <a:pt x="2969" y="5304"/>
                      <a:pt x="3102" y="5004"/>
                    </a:cubicBezTo>
                    <a:cubicBezTo>
                      <a:pt x="3236" y="4704"/>
                      <a:pt x="3269" y="4370"/>
                      <a:pt x="3136" y="4037"/>
                    </a:cubicBezTo>
                    <a:cubicBezTo>
                      <a:pt x="2669" y="2869"/>
                      <a:pt x="2168" y="1869"/>
                      <a:pt x="1835" y="1135"/>
                    </a:cubicBezTo>
                    <a:cubicBezTo>
                      <a:pt x="1668" y="734"/>
                      <a:pt x="1434" y="334"/>
                      <a:pt x="120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5"/>
              <p:cNvSpPr/>
              <p:nvPr/>
            </p:nvSpPr>
            <p:spPr>
              <a:xfrm>
                <a:off x="4227034" y="1640596"/>
                <a:ext cx="358766" cy="812488"/>
              </a:xfrm>
              <a:custGeom>
                <a:rect b="b" l="l" r="r" t="t"/>
                <a:pathLst>
                  <a:path extrusionOk="0" h="41097" w="18147">
                    <a:moveTo>
                      <a:pt x="5104" y="0"/>
                    </a:moveTo>
                    <a:cubicBezTo>
                      <a:pt x="3670" y="667"/>
                      <a:pt x="2269" y="1468"/>
                      <a:pt x="934" y="2368"/>
                    </a:cubicBezTo>
                    <a:cubicBezTo>
                      <a:pt x="4771" y="3703"/>
                      <a:pt x="9107" y="7305"/>
                      <a:pt x="10441" y="11141"/>
                    </a:cubicBezTo>
                    <a:cubicBezTo>
                      <a:pt x="12443" y="16945"/>
                      <a:pt x="12676" y="21582"/>
                      <a:pt x="10641" y="27386"/>
                    </a:cubicBezTo>
                    <a:cubicBezTo>
                      <a:pt x="8607" y="33224"/>
                      <a:pt x="0" y="41096"/>
                      <a:pt x="0" y="41096"/>
                    </a:cubicBezTo>
                    <a:cubicBezTo>
                      <a:pt x="13277" y="39562"/>
                      <a:pt x="18147" y="28987"/>
                      <a:pt x="16245" y="15611"/>
                    </a:cubicBezTo>
                    <a:cubicBezTo>
                      <a:pt x="14811" y="5404"/>
                      <a:pt x="5104" y="0"/>
                      <a:pt x="5104"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5"/>
              <p:cNvSpPr/>
              <p:nvPr/>
            </p:nvSpPr>
            <p:spPr>
              <a:xfrm>
                <a:off x="4137337" y="1698996"/>
                <a:ext cx="927905" cy="867191"/>
              </a:xfrm>
              <a:custGeom>
                <a:rect b="b" l="l" r="r" t="t"/>
                <a:pathLst>
                  <a:path extrusionOk="0" h="43864" w="46935">
                    <a:moveTo>
                      <a:pt x="4682" y="0"/>
                    </a:moveTo>
                    <a:cubicBezTo>
                      <a:pt x="4596" y="0"/>
                      <a:pt x="4559" y="9"/>
                      <a:pt x="4571" y="15"/>
                    </a:cubicBezTo>
                    <a:cubicBezTo>
                      <a:pt x="2436" y="1516"/>
                      <a:pt x="1" y="4485"/>
                      <a:pt x="234" y="10222"/>
                    </a:cubicBezTo>
                    <a:cubicBezTo>
                      <a:pt x="468" y="16126"/>
                      <a:pt x="2469" y="27568"/>
                      <a:pt x="4037" y="35941"/>
                    </a:cubicBezTo>
                    <a:cubicBezTo>
                      <a:pt x="4922" y="40623"/>
                      <a:pt x="9033" y="43863"/>
                      <a:pt x="13608" y="43863"/>
                    </a:cubicBezTo>
                    <a:cubicBezTo>
                      <a:pt x="14379" y="43863"/>
                      <a:pt x="15162" y="43772"/>
                      <a:pt x="15946" y="43579"/>
                    </a:cubicBezTo>
                    <a:lnTo>
                      <a:pt x="46934" y="36007"/>
                    </a:lnTo>
                    <a:lnTo>
                      <a:pt x="45800" y="29102"/>
                    </a:lnTo>
                    <a:lnTo>
                      <a:pt x="17480" y="29503"/>
                    </a:lnTo>
                    <a:lnTo>
                      <a:pt x="14511" y="9455"/>
                    </a:lnTo>
                    <a:cubicBezTo>
                      <a:pt x="14511" y="9455"/>
                      <a:pt x="12610" y="3651"/>
                      <a:pt x="9574" y="1883"/>
                    </a:cubicBezTo>
                    <a:cubicBezTo>
                      <a:pt x="6651" y="200"/>
                      <a:pt x="5096" y="0"/>
                      <a:pt x="46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5"/>
              <p:cNvSpPr/>
              <p:nvPr/>
            </p:nvSpPr>
            <p:spPr>
              <a:xfrm>
                <a:off x="4220430" y="1868109"/>
                <a:ext cx="849418" cy="691970"/>
              </a:xfrm>
              <a:custGeom>
                <a:rect b="b" l="l" r="r" t="t"/>
                <a:pathLst>
                  <a:path extrusionOk="0" h="35001" w="42965">
                    <a:moveTo>
                      <a:pt x="10175" y="0"/>
                    </a:moveTo>
                    <a:cubicBezTo>
                      <a:pt x="10175" y="0"/>
                      <a:pt x="10175" y="100"/>
                      <a:pt x="10242" y="367"/>
                    </a:cubicBezTo>
                    <a:cubicBezTo>
                      <a:pt x="10275" y="634"/>
                      <a:pt x="10342" y="1001"/>
                      <a:pt x="10442" y="1468"/>
                    </a:cubicBezTo>
                    <a:cubicBezTo>
                      <a:pt x="10608" y="2435"/>
                      <a:pt x="10875" y="3836"/>
                      <a:pt x="11142" y="5671"/>
                    </a:cubicBezTo>
                    <a:cubicBezTo>
                      <a:pt x="11442" y="7472"/>
                      <a:pt x="11709" y="9707"/>
                      <a:pt x="12009" y="12276"/>
                    </a:cubicBezTo>
                    <a:cubicBezTo>
                      <a:pt x="12343" y="14844"/>
                      <a:pt x="12677" y="17780"/>
                      <a:pt x="13210" y="20949"/>
                    </a:cubicBezTo>
                    <a:lnTo>
                      <a:pt x="13210" y="21049"/>
                    </a:lnTo>
                    <a:lnTo>
                      <a:pt x="13310" y="21049"/>
                    </a:lnTo>
                    <a:lnTo>
                      <a:pt x="41488" y="20684"/>
                    </a:lnTo>
                    <a:lnTo>
                      <a:pt x="41488" y="20684"/>
                    </a:lnTo>
                    <a:cubicBezTo>
                      <a:pt x="41614" y="21376"/>
                      <a:pt x="41737" y="22096"/>
                      <a:pt x="41831" y="22817"/>
                    </a:cubicBezTo>
                    <a:cubicBezTo>
                      <a:pt x="42088" y="24361"/>
                      <a:pt x="42346" y="25874"/>
                      <a:pt x="42573" y="27326"/>
                    </a:cubicBezTo>
                    <a:lnTo>
                      <a:pt x="42573" y="27326"/>
                    </a:lnTo>
                    <a:lnTo>
                      <a:pt x="24785" y="31790"/>
                    </a:lnTo>
                    <a:lnTo>
                      <a:pt x="17013" y="33758"/>
                    </a:lnTo>
                    <a:lnTo>
                      <a:pt x="15212" y="34191"/>
                    </a:lnTo>
                    <a:cubicBezTo>
                      <a:pt x="14645" y="34358"/>
                      <a:pt x="14078" y="34492"/>
                      <a:pt x="13511" y="34592"/>
                    </a:cubicBezTo>
                    <a:cubicBezTo>
                      <a:pt x="12593" y="34731"/>
                      <a:pt x="11676" y="34800"/>
                      <a:pt x="10759" y="34800"/>
                    </a:cubicBezTo>
                    <a:cubicBezTo>
                      <a:pt x="10575" y="34800"/>
                      <a:pt x="10392" y="34797"/>
                      <a:pt x="10208" y="34792"/>
                    </a:cubicBezTo>
                    <a:cubicBezTo>
                      <a:pt x="8307" y="34792"/>
                      <a:pt x="6439" y="34392"/>
                      <a:pt x="4704" y="33624"/>
                    </a:cubicBezTo>
                    <a:cubicBezTo>
                      <a:pt x="3403" y="33057"/>
                      <a:pt x="2269" y="32157"/>
                      <a:pt x="1435" y="30989"/>
                    </a:cubicBezTo>
                    <a:cubicBezTo>
                      <a:pt x="902" y="30289"/>
                      <a:pt x="468" y="29488"/>
                      <a:pt x="201" y="28621"/>
                    </a:cubicBezTo>
                    <a:cubicBezTo>
                      <a:pt x="101" y="28354"/>
                      <a:pt x="34" y="28121"/>
                      <a:pt x="1" y="27954"/>
                    </a:cubicBezTo>
                    <a:lnTo>
                      <a:pt x="1" y="27954"/>
                    </a:lnTo>
                    <a:cubicBezTo>
                      <a:pt x="34" y="28121"/>
                      <a:pt x="68" y="28354"/>
                      <a:pt x="168" y="28654"/>
                    </a:cubicBezTo>
                    <a:cubicBezTo>
                      <a:pt x="435" y="29521"/>
                      <a:pt x="835" y="30322"/>
                      <a:pt x="1369" y="31056"/>
                    </a:cubicBezTo>
                    <a:cubicBezTo>
                      <a:pt x="2202" y="32257"/>
                      <a:pt x="3337" y="33191"/>
                      <a:pt x="4671" y="33791"/>
                    </a:cubicBezTo>
                    <a:cubicBezTo>
                      <a:pt x="6405" y="34558"/>
                      <a:pt x="8307" y="34992"/>
                      <a:pt x="10208" y="34992"/>
                    </a:cubicBezTo>
                    <a:cubicBezTo>
                      <a:pt x="10403" y="34998"/>
                      <a:pt x="10596" y="35000"/>
                      <a:pt x="10789" y="35000"/>
                    </a:cubicBezTo>
                    <a:cubicBezTo>
                      <a:pt x="11720" y="35000"/>
                      <a:pt x="12632" y="34936"/>
                      <a:pt x="13544" y="34825"/>
                    </a:cubicBezTo>
                    <a:cubicBezTo>
                      <a:pt x="14144" y="34725"/>
                      <a:pt x="14711" y="34592"/>
                      <a:pt x="15312" y="34425"/>
                    </a:cubicBezTo>
                    <a:lnTo>
                      <a:pt x="17080" y="33991"/>
                    </a:lnTo>
                    <a:lnTo>
                      <a:pt x="24852" y="32057"/>
                    </a:lnTo>
                    <a:lnTo>
                      <a:pt x="42798" y="27587"/>
                    </a:lnTo>
                    <a:lnTo>
                      <a:pt x="42965" y="27553"/>
                    </a:lnTo>
                    <a:lnTo>
                      <a:pt x="42932" y="27420"/>
                    </a:lnTo>
                    <a:cubicBezTo>
                      <a:pt x="42698" y="25952"/>
                      <a:pt x="42431" y="24351"/>
                      <a:pt x="42164" y="22783"/>
                    </a:cubicBezTo>
                    <a:cubicBezTo>
                      <a:pt x="42031" y="22016"/>
                      <a:pt x="41897" y="21249"/>
                      <a:pt x="41797" y="20515"/>
                    </a:cubicBezTo>
                    <a:lnTo>
                      <a:pt x="41764" y="20382"/>
                    </a:lnTo>
                    <a:lnTo>
                      <a:pt x="41631" y="20382"/>
                    </a:lnTo>
                    <a:lnTo>
                      <a:pt x="13427" y="20814"/>
                    </a:lnTo>
                    <a:lnTo>
                      <a:pt x="13427" y="20814"/>
                    </a:lnTo>
                    <a:cubicBezTo>
                      <a:pt x="12902" y="17684"/>
                      <a:pt x="12540" y="14817"/>
                      <a:pt x="12210" y="12276"/>
                    </a:cubicBezTo>
                    <a:cubicBezTo>
                      <a:pt x="11909" y="9674"/>
                      <a:pt x="11576" y="7472"/>
                      <a:pt x="11309" y="5638"/>
                    </a:cubicBezTo>
                    <a:cubicBezTo>
                      <a:pt x="11009" y="3836"/>
                      <a:pt x="10709" y="2402"/>
                      <a:pt x="10508" y="1435"/>
                    </a:cubicBezTo>
                    <a:cubicBezTo>
                      <a:pt x="10408" y="1001"/>
                      <a:pt x="10342" y="601"/>
                      <a:pt x="10275" y="367"/>
                    </a:cubicBezTo>
                    <a:cubicBezTo>
                      <a:pt x="10208" y="134"/>
                      <a:pt x="10175" y="0"/>
                      <a:pt x="1017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5"/>
              <p:cNvSpPr/>
              <p:nvPr/>
            </p:nvSpPr>
            <p:spPr>
              <a:xfrm>
                <a:off x="4757898" y="1851621"/>
                <a:ext cx="856021" cy="428021"/>
              </a:xfrm>
              <a:custGeom>
                <a:rect b="b" l="l" r="r" t="t"/>
                <a:pathLst>
                  <a:path extrusionOk="0" h="21650" w="43299">
                    <a:moveTo>
                      <a:pt x="19815" y="0"/>
                    </a:moveTo>
                    <a:cubicBezTo>
                      <a:pt x="18381" y="0"/>
                      <a:pt x="17147" y="1134"/>
                      <a:pt x="17013" y="2569"/>
                    </a:cubicBezTo>
                    <a:lnTo>
                      <a:pt x="15679" y="17546"/>
                    </a:lnTo>
                    <a:lnTo>
                      <a:pt x="1669" y="19714"/>
                    </a:lnTo>
                    <a:cubicBezTo>
                      <a:pt x="701" y="19881"/>
                      <a:pt x="1" y="20682"/>
                      <a:pt x="1" y="21649"/>
                    </a:cubicBezTo>
                    <a:lnTo>
                      <a:pt x="38262" y="20882"/>
                    </a:lnTo>
                    <a:cubicBezTo>
                      <a:pt x="39663" y="20849"/>
                      <a:pt x="40797" y="19815"/>
                      <a:pt x="40997" y="18447"/>
                    </a:cubicBezTo>
                    <a:lnTo>
                      <a:pt x="43065" y="3203"/>
                    </a:lnTo>
                    <a:cubicBezTo>
                      <a:pt x="43299" y="1501"/>
                      <a:pt x="41964" y="0"/>
                      <a:pt x="402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5"/>
              <p:cNvSpPr/>
              <p:nvPr/>
            </p:nvSpPr>
            <p:spPr>
              <a:xfrm>
                <a:off x="5148316" y="1967018"/>
                <a:ext cx="111463" cy="201832"/>
              </a:xfrm>
              <a:custGeom>
                <a:rect b="b" l="l" r="r" t="t"/>
                <a:pathLst>
                  <a:path extrusionOk="0" h="10209" w="5638">
                    <a:moveTo>
                      <a:pt x="4470" y="1"/>
                    </a:moveTo>
                    <a:cubicBezTo>
                      <a:pt x="4237" y="201"/>
                      <a:pt x="0" y="5905"/>
                      <a:pt x="0" y="5905"/>
                    </a:cubicBezTo>
                    <a:lnTo>
                      <a:pt x="1968" y="5672"/>
                    </a:lnTo>
                    <a:lnTo>
                      <a:pt x="401" y="10208"/>
                    </a:lnTo>
                    <a:lnTo>
                      <a:pt x="5638" y="3603"/>
                    </a:lnTo>
                    <a:lnTo>
                      <a:pt x="3670" y="3570"/>
                    </a:lnTo>
                    <a:lnTo>
                      <a:pt x="4470"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5"/>
              <p:cNvSpPr/>
              <p:nvPr/>
            </p:nvSpPr>
            <p:spPr>
              <a:xfrm>
                <a:off x="5161502" y="1985484"/>
                <a:ext cx="84438" cy="170833"/>
              </a:xfrm>
              <a:custGeom>
                <a:rect b="b" l="l" r="r" t="t"/>
                <a:pathLst>
                  <a:path extrusionOk="0" h="8641" w="4271">
                    <a:moveTo>
                      <a:pt x="3303" y="1"/>
                    </a:moveTo>
                    <a:cubicBezTo>
                      <a:pt x="3069" y="201"/>
                      <a:pt x="1" y="4571"/>
                      <a:pt x="1" y="4571"/>
                    </a:cubicBezTo>
                    <a:lnTo>
                      <a:pt x="1768" y="4337"/>
                    </a:lnTo>
                    <a:lnTo>
                      <a:pt x="1768" y="4337"/>
                    </a:lnTo>
                    <a:lnTo>
                      <a:pt x="1" y="8640"/>
                    </a:lnTo>
                    <a:lnTo>
                      <a:pt x="4270" y="2970"/>
                    </a:lnTo>
                    <a:lnTo>
                      <a:pt x="2569" y="2970"/>
                    </a:lnTo>
                    <a:lnTo>
                      <a:pt x="330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5"/>
              <p:cNvSpPr/>
              <p:nvPr/>
            </p:nvSpPr>
            <p:spPr>
              <a:xfrm>
                <a:off x="5141060" y="1941298"/>
                <a:ext cx="56068" cy="55415"/>
              </a:xfrm>
              <a:custGeom>
                <a:rect b="b" l="l" r="r" t="t"/>
                <a:pathLst>
                  <a:path extrusionOk="0" h="2803" w="2836">
                    <a:moveTo>
                      <a:pt x="1401" y="1"/>
                    </a:moveTo>
                    <a:cubicBezTo>
                      <a:pt x="634" y="1"/>
                      <a:pt x="0" y="635"/>
                      <a:pt x="0" y="1402"/>
                    </a:cubicBezTo>
                    <a:cubicBezTo>
                      <a:pt x="0" y="2169"/>
                      <a:pt x="634" y="2803"/>
                      <a:pt x="1401" y="2803"/>
                    </a:cubicBezTo>
                    <a:cubicBezTo>
                      <a:pt x="2202" y="2803"/>
                      <a:pt x="2836" y="2169"/>
                      <a:pt x="2836" y="1402"/>
                    </a:cubicBezTo>
                    <a:cubicBezTo>
                      <a:pt x="2836" y="635"/>
                      <a:pt x="2202" y="1"/>
                      <a:pt x="1401" y="1"/>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5"/>
              <p:cNvSpPr/>
              <p:nvPr/>
            </p:nvSpPr>
            <p:spPr>
              <a:xfrm>
                <a:off x="5144362" y="1944599"/>
                <a:ext cx="49484" cy="48832"/>
              </a:xfrm>
              <a:custGeom>
                <a:rect b="b" l="l" r="r" t="t"/>
                <a:pathLst>
                  <a:path extrusionOk="0" h="2470" w="2503">
                    <a:moveTo>
                      <a:pt x="1234" y="1"/>
                    </a:moveTo>
                    <a:cubicBezTo>
                      <a:pt x="567" y="1"/>
                      <a:pt x="0" y="534"/>
                      <a:pt x="0" y="1235"/>
                    </a:cubicBezTo>
                    <a:cubicBezTo>
                      <a:pt x="0" y="1935"/>
                      <a:pt x="567" y="2469"/>
                      <a:pt x="1234" y="2469"/>
                    </a:cubicBezTo>
                    <a:cubicBezTo>
                      <a:pt x="1935" y="2469"/>
                      <a:pt x="2502" y="1935"/>
                      <a:pt x="2502" y="1235"/>
                    </a:cubicBezTo>
                    <a:cubicBezTo>
                      <a:pt x="2502" y="534"/>
                      <a:pt x="1935" y="1"/>
                      <a:pt x="12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5"/>
              <p:cNvSpPr/>
              <p:nvPr/>
            </p:nvSpPr>
            <p:spPr>
              <a:xfrm>
                <a:off x="5342200" y="2043528"/>
                <a:ext cx="44858" cy="44206"/>
              </a:xfrm>
              <a:custGeom>
                <a:rect b="b" l="l" r="r" t="t"/>
                <a:pathLst>
                  <a:path extrusionOk="0" h="2236" w="2269">
                    <a:moveTo>
                      <a:pt x="1135" y="0"/>
                    </a:moveTo>
                    <a:cubicBezTo>
                      <a:pt x="534" y="0"/>
                      <a:pt x="0" y="501"/>
                      <a:pt x="0" y="1134"/>
                    </a:cubicBezTo>
                    <a:cubicBezTo>
                      <a:pt x="0" y="1735"/>
                      <a:pt x="534" y="2235"/>
                      <a:pt x="1135" y="2235"/>
                    </a:cubicBezTo>
                    <a:cubicBezTo>
                      <a:pt x="1768" y="2235"/>
                      <a:pt x="2269" y="1735"/>
                      <a:pt x="2269" y="1134"/>
                    </a:cubicBezTo>
                    <a:cubicBezTo>
                      <a:pt x="2269" y="501"/>
                      <a:pt x="1768" y="0"/>
                      <a:pt x="1135" y="0"/>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8" name="Google Shape;348;p5"/>
            <p:cNvSpPr/>
            <p:nvPr/>
          </p:nvSpPr>
          <p:spPr>
            <a:xfrm>
              <a:off x="2452775" y="2539999"/>
              <a:ext cx="2629662" cy="1957100"/>
            </a:xfrm>
            <a:custGeom>
              <a:rect b="b" l="l" r="r" t="t"/>
              <a:pathLst>
                <a:path extrusionOk="0" h="60395" w="60960">
                  <a:moveTo>
                    <a:pt x="60960" y="60395"/>
                  </a:moveTo>
                  <a:lnTo>
                    <a:pt x="0" y="60395"/>
                  </a:lnTo>
                  <a:lnTo>
                    <a:pt x="0" y="0"/>
                  </a:lnTo>
                </a:path>
              </a:pathLst>
            </a:custGeom>
            <a:noFill/>
            <a:ln cap="flat" cmpd="sng" w="19050">
              <a:solidFill>
                <a:schemeClr val="accent5"/>
              </a:solidFill>
              <a:prstDash val="solid"/>
              <a:round/>
              <a:headEnd len="sm" w="sm" type="none"/>
              <a:tailEnd len="med" w="med" type="oval"/>
            </a:ln>
          </p:spPr>
        </p:sp>
      </p:grpSp>
      <p:grpSp>
        <p:nvGrpSpPr>
          <p:cNvPr id="349" name="Google Shape;349;p5"/>
          <p:cNvGrpSpPr/>
          <p:nvPr/>
        </p:nvGrpSpPr>
        <p:grpSpPr>
          <a:xfrm>
            <a:off x="5616530" y="1335157"/>
            <a:ext cx="1417820" cy="318042"/>
            <a:chOff x="5616530" y="1335157"/>
            <a:chExt cx="1417820" cy="318042"/>
          </a:xfrm>
        </p:grpSpPr>
        <p:grpSp>
          <p:nvGrpSpPr>
            <p:cNvPr id="350" name="Google Shape;350;p5"/>
            <p:cNvGrpSpPr/>
            <p:nvPr/>
          </p:nvGrpSpPr>
          <p:grpSpPr>
            <a:xfrm>
              <a:off x="5616530" y="1335157"/>
              <a:ext cx="339253" cy="318042"/>
              <a:chOff x="4456875" y="2635825"/>
              <a:chExt cx="481825" cy="451700"/>
            </a:xfrm>
          </p:grpSpPr>
          <p:sp>
            <p:nvSpPr>
              <p:cNvPr id="351" name="Google Shape;351;p5"/>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52" name="Google Shape;352;p5"/>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53" name="Google Shape;353;p5"/>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54" name="Google Shape;354;p5"/>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55" name="Google Shape;355;p5"/>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56" name="Google Shape;356;p5"/>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357" name="Google Shape;357;p5"/>
            <p:cNvSpPr txBox="1"/>
            <p:nvPr/>
          </p:nvSpPr>
          <p:spPr>
            <a:xfrm>
              <a:off x="5978350" y="1337275"/>
              <a:ext cx="1056000" cy="313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lang="en" sz="1600">
                  <a:solidFill>
                    <a:schemeClr val="dk1"/>
                  </a:solidFill>
                  <a:latin typeface="Fira Sans Extra Condensed Medium"/>
                  <a:ea typeface="Fira Sans Extra Condensed Medium"/>
                  <a:cs typeface="Fira Sans Extra Condensed Medium"/>
                  <a:sym typeface="Fira Sans Extra Condensed Medium"/>
                </a:rPr>
                <a:t>PhD</a:t>
              </a:r>
              <a:endParaRPr b="0" i="0" sz="1600" u="none" cap="none" strike="noStrike">
                <a:solidFill>
                  <a:schemeClr val="dk1"/>
                </a:solidFill>
                <a:latin typeface="Fira Sans Extra Condensed Medium"/>
                <a:ea typeface="Fira Sans Extra Condensed Medium"/>
                <a:cs typeface="Fira Sans Extra Condensed Medium"/>
                <a:sym typeface="Fira Sans Extra Condensed Medium"/>
              </a:endParaRPr>
            </a:p>
          </p:txBody>
        </p:sp>
      </p:grpSp>
      <p:grpSp>
        <p:nvGrpSpPr>
          <p:cNvPr id="358" name="Google Shape;358;p5"/>
          <p:cNvGrpSpPr/>
          <p:nvPr/>
        </p:nvGrpSpPr>
        <p:grpSpPr>
          <a:xfrm>
            <a:off x="5600714" y="1830675"/>
            <a:ext cx="1433636" cy="337755"/>
            <a:chOff x="5600714" y="1830675"/>
            <a:chExt cx="1433636" cy="337755"/>
          </a:xfrm>
        </p:grpSpPr>
        <p:grpSp>
          <p:nvGrpSpPr>
            <p:cNvPr id="359" name="Google Shape;359;p5"/>
            <p:cNvGrpSpPr/>
            <p:nvPr/>
          </p:nvGrpSpPr>
          <p:grpSpPr>
            <a:xfrm>
              <a:off x="5600714" y="1830675"/>
              <a:ext cx="370879" cy="337755"/>
              <a:chOff x="-40378075" y="3267450"/>
              <a:chExt cx="317425" cy="289075"/>
            </a:xfrm>
          </p:grpSpPr>
          <p:sp>
            <p:nvSpPr>
              <p:cNvPr id="360" name="Google Shape;360;p5"/>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5"/>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5"/>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5"/>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4" name="Google Shape;364;p5"/>
            <p:cNvSpPr txBox="1"/>
            <p:nvPr/>
          </p:nvSpPr>
          <p:spPr>
            <a:xfrm>
              <a:off x="5978350" y="1842650"/>
              <a:ext cx="1056000" cy="313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lang="en" sz="1600">
                  <a:solidFill>
                    <a:schemeClr val="dk1"/>
                  </a:solidFill>
                  <a:latin typeface="Fira Sans Extra Condensed Medium"/>
                  <a:ea typeface="Fira Sans Extra Condensed Medium"/>
                  <a:cs typeface="Fira Sans Extra Condensed Medium"/>
                  <a:sym typeface="Fira Sans Extra Condensed Medium"/>
                </a:rPr>
                <a:t>Bachelor</a:t>
              </a:r>
              <a:endParaRPr b="0" i="0" sz="1600" u="none" cap="none" strike="noStrike">
                <a:solidFill>
                  <a:schemeClr val="dk1"/>
                </a:solidFill>
                <a:latin typeface="Fira Sans Extra Condensed Medium"/>
                <a:ea typeface="Fira Sans Extra Condensed Medium"/>
                <a:cs typeface="Fira Sans Extra Condensed Medium"/>
                <a:sym typeface="Fira Sans Extra Condensed Medium"/>
              </a:endParaRPr>
            </a:p>
          </p:txBody>
        </p:sp>
      </p:grpSp>
      <p:grpSp>
        <p:nvGrpSpPr>
          <p:cNvPr id="365" name="Google Shape;365;p5"/>
          <p:cNvGrpSpPr/>
          <p:nvPr/>
        </p:nvGrpSpPr>
        <p:grpSpPr>
          <a:xfrm>
            <a:off x="7140088" y="1324552"/>
            <a:ext cx="1372886" cy="339253"/>
            <a:chOff x="7140088" y="1324552"/>
            <a:chExt cx="1372886" cy="339253"/>
          </a:xfrm>
        </p:grpSpPr>
        <p:grpSp>
          <p:nvGrpSpPr>
            <p:cNvPr id="366" name="Google Shape;366;p5"/>
            <p:cNvGrpSpPr/>
            <p:nvPr/>
          </p:nvGrpSpPr>
          <p:grpSpPr>
            <a:xfrm>
              <a:off x="7140088" y="1324552"/>
              <a:ext cx="293416" cy="339253"/>
              <a:chOff x="2710875" y="3806450"/>
              <a:chExt cx="416725" cy="481825"/>
            </a:xfrm>
          </p:grpSpPr>
          <p:sp>
            <p:nvSpPr>
              <p:cNvPr id="367" name="Google Shape;367;p5"/>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68" name="Google Shape;368;p5"/>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369" name="Google Shape;369;p5"/>
            <p:cNvSpPr txBox="1"/>
            <p:nvPr/>
          </p:nvSpPr>
          <p:spPr>
            <a:xfrm>
              <a:off x="7456974" y="1337275"/>
              <a:ext cx="1056000" cy="313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lang="en" sz="1600">
                  <a:solidFill>
                    <a:schemeClr val="dk1"/>
                  </a:solidFill>
                  <a:latin typeface="Fira Sans Extra Condensed Medium"/>
                  <a:ea typeface="Fira Sans Extra Condensed Medium"/>
                  <a:cs typeface="Fira Sans Extra Condensed Medium"/>
                  <a:sym typeface="Fira Sans Extra Condensed Medium"/>
                </a:rPr>
                <a:t>Master</a:t>
              </a:r>
              <a:endParaRPr b="0" i="0" sz="1600" u="none" cap="none" strike="noStrike">
                <a:solidFill>
                  <a:schemeClr val="dk1"/>
                </a:solidFill>
                <a:latin typeface="Fira Sans Extra Condensed Medium"/>
                <a:ea typeface="Fira Sans Extra Condensed Medium"/>
                <a:cs typeface="Fira Sans Extra Condensed Medium"/>
                <a:sym typeface="Fira Sans Extra Condensed Medium"/>
              </a:endParaRPr>
            </a:p>
          </p:txBody>
        </p:sp>
      </p:grpSp>
      <p:grpSp>
        <p:nvGrpSpPr>
          <p:cNvPr id="370" name="Google Shape;370;p5"/>
          <p:cNvGrpSpPr/>
          <p:nvPr/>
        </p:nvGrpSpPr>
        <p:grpSpPr>
          <a:xfrm>
            <a:off x="7117682" y="1830734"/>
            <a:ext cx="1614593" cy="337617"/>
            <a:chOff x="7117682" y="1830734"/>
            <a:chExt cx="1614593" cy="337617"/>
          </a:xfrm>
        </p:grpSpPr>
        <p:grpSp>
          <p:nvGrpSpPr>
            <p:cNvPr id="371" name="Google Shape;371;p5"/>
            <p:cNvGrpSpPr/>
            <p:nvPr/>
          </p:nvGrpSpPr>
          <p:grpSpPr>
            <a:xfrm>
              <a:off x="7117682" y="1830734"/>
              <a:ext cx="338234" cy="337617"/>
              <a:chOff x="-20946600" y="3317850"/>
              <a:chExt cx="304825" cy="304050"/>
            </a:xfrm>
          </p:grpSpPr>
          <p:sp>
            <p:nvSpPr>
              <p:cNvPr id="372" name="Google Shape;372;p5"/>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5"/>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5"/>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5" name="Google Shape;375;p5"/>
            <p:cNvSpPr txBox="1"/>
            <p:nvPr/>
          </p:nvSpPr>
          <p:spPr>
            <a:xfrm>
              <a:off x="7456975" y="1842650"/>
              <a:ext cx="1275300" cy="313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lang="en" sz="1600">
                  <a:solidFill>
                    <a:schemeClr val="dk1"/>
                  </a:solidFill>
                  <a:latin typeface="Fira Sans Extra Condensed Medium"/>
                  <a:ea typeface="Fira Sans Extra Condensed Medium"/>
                  <a:cs typeface="Fira Sans Extra Condensed Medium"/>
                  <a:sym typeface="Fira Sans Extra Condensed Medium"/>
                </a:rPr>
                <a:t>Self-Study</a:t>
              </a:r>
              <a:endParaRPr b="0" i="0" sz="1600" u="none" cap="none" strike="noStrike">
                <a:solidFill>
                  <a:schemeClr val="dk1"/>
                </a:solidFill>
                <a:latin typeface="Fira Sans Extra Condensed Medium"/>
                <a:ea typeface="Fira Sans Extra Condensed Medium"/>
                <a:cs typeface="Fira Sans Extra Condensed Medium"/>
                <a:sym typeface="Fira Sans Extra Condensed Medium"/>
              </a:endParaRPr>
            </a:p>
          </p:txBody>
        </p:sp>
      </p:grpSp>
      <p:grpSp>
        <p:nvGrpSpPr>
          <p:cNvPr id="376" name="Google Shape;376;p5"/>
          <p:cNvGrpSpPr/>
          <p:nvPr/>
        </p:nvGrpSpPr>
        <p:grpSpPr>
          <a:xfrm>
            <a:off x="5616225" y="2819425"/>
            <a:ext cx="2629500" cy="80425"/>
            <a:chOff x="5616225" y="2819425"/>
            <a:chExt cx="2629500" cy="80425"/>
          </a:xfrm>
        </p:grpSpPr>
        <p:cxnSp>
          <p:nvCxnSpPr>
            <p:cNvPr id="377" name="Google Shape;377;p5"/>
            <p:cNvCxnSpPr/>
            <p:nvPr/>
          </p:nvCxnSpPr>
          <p:spPr>
            <a:xfrm>
              <a:off x="5616225" y="2899850"/>
              <a:ext cx="2629500" cy="0"/>
            </a:xfrm>
            <a:prstGeom prst="straightConnector1">
              <a:avLst/>
            </a:prstGeom>
            <a:noFill/>
            <a:ln cap="flat" cmpd="sng" w="9525">
              <a:solidFill>
                <a:schemeClr val="accent5"/>
              </a:solidFill>
              <a:prstDash val="solid"/>
              <a:round/>
              <a:headEnd len="sm" w="sm" type="none"/>
              <a:tailEnd len="sm" w="sm" type="none"/>
            </a:ln>
          </p:spPr>
        </p:cxnSp>
        <p:cxnSp>
          <p:nvCxnSpPr>
            <p:cNvPr id="378" name="Google Shape;378;p5"/>
            <p:cNvCxnSpPr/>
            <p:nvPr/>
          </p:nvCxnSpPr>
          <p:spPr>
            <a:xfrm>
              <a:off x="5616225" y="2819425"/>
              <a:ext cx="1573800" cy="13200"/>
            </a:xfrm>
            <a:prstGeom prst="straightConnector1">
              <a:avLst/>
            </a:prstGeom>
            <a:noFill/>
            <a:ln cap="flat" cmpd="sng" w="76200">
              <a:solidFill>
                <a:schemeClr val="accent1"/>
              </a:solidFill>
              <a:prstDash val="solid"/>
              <a:round/>
              <a:headEnd len="sm" w="sm" type="none"/>
              <a:tailEnd len="sm" w="sm" type="none"/>
            </a:ln>
          </p:spPr>
        </p:cxnSp>
      </p:grpSp>
      <p:sp>
        <p:nvSpPr>
          <p:cNvPr id="379" name="Google Shape;379;p5"/>
          <p:cNvSpPr txBox="1"/>
          <p:nvPr/>
        </p:nvSpPr>
        <p:spPr>
          <a:xfrm>
            <a:off x="5540325" y="2501400"/>
            <a:ext cx="2792700" cy="313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chemeClr val="dk1"/>
                </a:solidFill>
                <a:latin typeface="Roboto"/>
                <a:ea typeface="Roboto"/>
                <a:cs typeface="Roboto"/>
                <a:sym typeface="Roboto"/>
              </a:rPr>
              <a:t>Learn about employment benefits</a:t>
            </a:r>
            <a:endParaRPr b="0" i="0" sz="1200" u="none" cap="none" strike="noStrike">
              <a:solidFill>
                <a:schemeClr val="dk1"/>
              </a:solidFill>
              <a:latin typeface="Roboto"/>
              <a:ea typeface="Roboto"/>
              <a:cs typeface="Roboto"/>
              <a:sym typeface="Roboto"/>
            </a:endParaRPr>
          </a:p>
        </p:txBody>
      </p:sp>
      <p:grpSp>
        <p:nvGrpSpPr>
          <p:cNvPr id="380" name="Google Shape;380;p5"/>
          <p:cNvGrpSpPr/>
          <p:nvPr/>
        </p:nvGrpSpPr>
        <p:grpSpPr>
          <a:xfrm>
            <a:off x="5616225" y="3294075"/>
            <a:ext cx="2629500" cy="80425"/>
            <a:chOff x="5616225" y="3294075"/>
            <a:chExt cx="2629500" cy="80425"/>
          </a:xfrm>
        </p:grpSpPr>
        <p:cxnSp>
          <p:nvCxnSpPr>
            <p:cNvPr id="381" name="Google Shape;381;p5"/>
            <p:cNvCxnSpPr/>
            <p:nvPr/>
          </p:nvCxnSpPr>
          <p:spPr>
            <a:xfrm>
              <a:off x="5616225" y="3374500"/>
              <a:ext cx="2629500" cy="0"/>
            </a:xfrm>
            <a:prstGeom prst="straightConnector1">
              <a:avLst/>
            </a:prstGeom>
            <a:noFill/>
            <a:ln cap="flat" cmpd="sng" w="9525">
              <a:solidFill>
                <a:schemeClr val="accent5"/>
              </a:solidFill>
              <a:prstDash val="solid"/>
              <a:round/>
              <a:headEnd len="sm" w="sm" type="none"/>
              <a:tailEnd len="sm" w="sm" type="none"/>
            </a:ln>
          </p:spPr>
        </p:cxnSp>
        <p:cxnSp>
          <p:nvCxnSpPr>
            <p:cNvPr id="382" name="Google Shape;382;p5"/>
            <p:cNvCxnSpPr/>
            <p:nvPr/>
          </p:nvCxnSpPr>
          <p:spPr>
            <a:xfrm>
              <a:off x="5616225" y="3294075"/>
              <a:ext cx="1658100" cy="0"/>
            </a:xfrm>
            <a:prstGeom prst="straightConnector1">
              <a:avLst/>
            </a:prstGeom>
            <a:noFill/>
            <a:ln cap="flat" cmpd="sng" w="76200">
              <a:solidFill>
                <a:schemeClr val="accent6"/>
              </a:solidFill>
              <a:prstDash val="solid"/>
              <a:round/>
              <a:headEnd len="sm" w="sm" type="none"/>
              <a:tailEnd len="sm" w="sm" type="none"/>
            </a:ln>
          </p:spPr>
        </p:cxnSp>
      </p:grpSp>
      <p:sp>
        <p:nvSpPr>
          <p:cNvPr id="383" name="Google Shape;383;p5"/>
          <p:cNvSpPr txBox="1"/>
          <p:nvPr/>
        </p:nvSpPr>
        <p:spPr>
          <a:xfrm>
            <a:off x="5540325" y="2976050"/>
            <a:ext cx="3334200" cy="313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chemeClr val="dk1"/>
                </a:solidFill>
                <a:latin typeface="Roboto"/>
                <a:ea typeface="Roboto"/>
                <a:cs typeface="Roboto"/>
                <a:sym typeface="Roboto"/>
              </a:rPr>
              <a:t>Learn about occupational skills requirements</a:t>
            </a:r>
            <a:endParaRPr b="0" i="0" sz="1200" u="none" cap="none" strike="noStrike">
              <a:solidFill>
                <a:schemeClr val="dk1"/>
              </a:solidFill>
              <a:latin typeface="Roboto"/>
              <a:ea typeface="Roboto"/>
              <a:cs typeface="Roboto"/>
              <a:sym typeface="Roboto"/>
            </a:endParaRPr>
          </a:p>
        </p:txBody>
      </p:sp>
      <p:grpSp>
        <p:nvGrpSpPr>
          <p:cNvPr id="384" name="Google Shape;384;p5"/>
          <p:cNvGrpSpPr/>
          <p:nvPr/>
        </p:nvGrpSpPr>
        <p:grpSpPr>
          <a:xfrm>
            <a:off x="5616225" y="3768725"/>
            <a:ext cx="2629500" cy="80425"/>
            <a:chOff x="5616225" y="3768725"/>
            <a:chExt cx="2629500" cy="80425"/>
          </a:xfrm>
        </p:grpSpPr>
        <p:cxnSp>
          <p:nvCxnSpPr>
            <p:cNvPr id="385" name="Google Shape;385;p5"/>
            <p:cNvCxnSpPr/>
            <p:nvPr/>
          </p:nvCxnSpPr>
          <p:spPr>
            <a:xfrm>
              <a:off x="5616225" y="3849150"/>
              <a:ext cx="2629500" cy="0"/>
            </a:xfrm>
            <a:prstGeom prst="straightConnector1">
              <a:avLst/>
            </a:prstGeom>
            <a:noFill/>
            <a:ln cap="flat" cmpd="sng" w="9525">
              <a:solidFill>
                <a:schemeClr val="accent5"/>
              </a:solidFill>
              <a:prstDash val="solid"/>
              <a:round/>
              <a:headEnd len="sm" w="sm" type="none"/>
              <a:tailEnd len="sm" w="sm" type="none"/>
            </a:ln>
          </p:spPr>
        </p:cxnSp>
        <p:cxnSp>
          <p:nvCxnSpPr>
            <p:cNvPr id="386" name="Google Shape;386;p5"/>
            <p:cNvCxnSpPr/>
            <p:nvPr/>
          </p:nvCxnSpPr>
          <p:spPr>
            <a:xfrm>
              <a:off x="5616225" y="3768725"/>
              <a:ext cx="2335500" cy="0"/>
            </a:xfrm>
            <a:prstGeom prst="straightConnector1">
              <a:avLst/>
            </a:prstGeom>
            <a:noFill/>
            <a:ln cap="flat" cmpd="sng" w="76200">
              <a:solidFill>
                <a:schemeClr val="accent3"/>
              </a:solidFill>
              <a:prstDash val="solid"/>
              <a:round/>
              <a:headEnd len="sm" w="sm" type="none"/>
              <a:tailEnd len="sm" w="sm" type="none"/>
            </a:ln>
          </p:spPr>
        </p:cxnSp>
      </p:grpSp>
      <p:sp>
        <p:nvSpPr>
          <p:cNvPr id="387" name="Google Shape;387;p5"/>
          <p:cNvSpPr txBox="1"/>
          <p:nvPr/>
        </p:nvSpPr>
        <p:spPr>
          <a:xfrm>
            <a:off x="5540326" y="3450700"/>
            <a:ext cx="3112200" cy="313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chemeClr val="dk1"/>
                </a:solidFill>
                <a:latin typeface="Roboto"/>
                <a:ea typeface="Roboto"/>
                <a:cs typeface="Roboto"/>
                <a:sym typeface="Roboto"/>
              </a:rPr>
              <a:t>Learn about changes in job demand</a:t>
            </a:r>
            <a:endParaRPr b="0" i="0" sz="1200" u="none" cap="none" strike="noStrike">
              <a:solidFill>
                <a:schemeClr val="dk1"/>
              </a:solidFill>
              <a:latin typeface="Roboto"/>
              <a:ea typeface="Roboto"/>
              <a:cs typeface="Roboto"/>
              <a:sym typeface="Roboto"/>
            </a:endParaRPr>
          </a:p>
        </p:txBody>
      </p:sp>
      <p:grpSp>
        <p:nvGrpSpPr>
          <p:cNvPr id="388" name="Google Shape;388;p5"/>
          <p:cNvGrpSpPr/>
          <p:nvPr/>
        </p:nvGrpSpPr>
        <p:grpSpPr>
          <a:xfrm>
            <a:off x="5616225" y="4319575"/>
            <a:ext cx="2629500" cy="80425"/>
            <a:chOff x="5616225" y="4243375"/>
            <a:chExt cx="2629500" cy="80425"/>
          </a:xfrm>
        </p:grpSpPr>
        <p:cxnSp>
          <p:nvCxnSpPr>
            <p:cNvPr id="389" name="Google Shape;389;p5"/>
            <p:cNvCxnSpPr/>
            <p:nvPr/>
          </p:nvCxnSpPr>
          <p:spPr>
            <a:xfrm>
              <a:off x="5616225" y="4323800"/>
              <a:ext cx="2629500" cy="0"/>
            </a:xfrm>
            <a:prstGeom prst="straightConnector1">
              <a:avLst/>
            </a:prstGeom>
            <a:noFill/>
            <a:ln cap="flat" cmpd="sng" w="9525">
              <a:solidFill>
                <a:schemeClr val="accent5"/>
              </a:solidFill>
              <a:prstDash val="solid"/>
              <a:round/>
              <a:headEnd len="sm" w="sm" type="none"/>
              <a:tailEnd len="sm" w="sm" type="none"/>
            </a:ln>
          </p:spPr>
        </p:cxnSp>
        <p:cxnSp>
          <p:nvCxnSpPr>
            <p:cNvPr id="390" name="Google Shape;390;p5"/>
            <p:cNvCxnSpPr/>
            <p:nvPr/>
          </p:nvCxnSpPr>
          <p:spPr>
            <a:xfrm>
              <a:off x="5616225" y="4243375"/>
              <a:ext cx="1545300" cy="0"/>
            </a:xfrm>
            <a:prstGeom prst="straightConnector1">
              <a:avLst/>
            </a:prstGeom>
            <a:noFill/>
            <a:ln cap="flat" cmpd="sng" w="76200">
              <a:solidFill>
                <a:schemeClr val="accent4"/>
              </a:solidFill>
              <a:prstDash val="solid"/>
              <a:round/>
              <a:headEnd len="sm" w="sm" type="none"/>
              <a:tailEnd len="sm" w="sm" type="none"/>
            </a:ln>
          </p:spPr>
        </p:cxnSp>
      </p:grpSp>
      <p:sp>
        <p:nvSpPr>
          <p:cNvPr id="391" name="Google Shape;391;p5"/>
          <p:cNvSpPr txBox="1"/>
          <p:nvPr/>
        </p:nvSpPr>
        <p:spPr>
          <a:xfrm>
            <a:off x="5540325" y="3925350"/>
            <a:ext cx="3245400" cy="313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chemeClr val="dk1"/>
                </a:solidFill>
                <a:latin typeface="Roboto"/>
                <a:ea typeface="Roboto"/>
                <a:cs typeface="Roboto"/>
                <a:sym typeface="Roboto"/>
              </a:rPr>
              <a:t>Learn about the standard of living in the city of employment</a:t>
            </a:r>
            <a:endParaRPr b="0" i="0" sz="1200" u="none" cap="none" strike="noStrike">
              <a:solidFill>
                <a:schemeClr val="dk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95" name="Shape 395"/>
        <p:cNvGrpSpPr/>
        <p:nvPr/>
      </p:nvGrpSpPr>
      <p:grpSpPr>
        <a:xfrm>
          <a:off x="0" y="0"/>
          <a:ext cx="0" cy="0"/>
          <a:chOff x="0" y="0"/>
          <a:chExt cx="0" cy="0"/>
        </a:xfrm>
      </p:grpSpPr>
      <p:grpSp>
        <p:nvGrpSpPr>
          <p:cNvPr id="396" name="Google Shape;396;p6"/>
          <p:cNvGrpSpPr/>
          <p:nvPr/>
        </p:nvGrpSpPr>
        <p:grpSpPr>
          <a:xfrm>
            <a:off x="1430225" y="1130025"/>
            <a:ext cx="3230500" cy="3059050"/>
            <a:chOff x="1662975" y="1130025"/>
            <a:chExt cx="3230500" cy="3059050"/>
          </a:xfrm>
        </p:grpSpPr>
        <p:sp>
          <p:nvSpPr>
            <p:cNvPr id="397" name="Google Shape;397;p6"/>
            <p:cNvSpPr/>
            <p:nvPr/>
          </p:nvSpPr>
          <p:spPr>
            <a:xfrm>
              <a:off x="1662975" y="1130025"/>
              <a:ext cx="3230500" cy="2545400"/>
            </a:xfrm>
            <a:custGeom>
              <a:rect b="b" l="l" r="r" t="t"/>
              <a:pathLst>
                <a:path extrusionOk="0" h="101816" w="129220">
                  <a:moveTo>
                    <a:pt x="93322" y="1"/>
                  </a:moveTo>
                  <a:cubicBezTo>
                    <a:pt x="93322" y="1"/>
                    <a:pt x="93322" y="144"/>
                    <a:pt x="93310" y="382"/>
                  </a:cubicBezTo>
                  <a:cubicBezTo>
                    <a:pt x="93250" y="1156"/>
                    <a:pt x="93096" y="2942"/>
                    <a:pt x="92607" y="4406"/>
                  </a:cubicBezTo>
                  <a:cubicBezTo>
                    <a:pt x="92357" y="5144"/>
                    <a:pt x="92036" y="5787"/>
                    <a:pt x="91595" y="6180"/>
                  </a:cubicBezTo>
                  <a:cubicBezTo>
                    <a:pt x="91595" y="6180"/>
                    <a:pt x="91512" y="6359"/>
                    <a:pt x="91381" y="6692"/>
                  </a:cubicBezTo>
                  <a:cubicBezTo>
                    <a:pt x="90691" y="8585"/>
                    <a:pt x="90429" y="10609"/>
                    <a:pt x="90607" y="12609"/>
                  </a:cubicBezTo>
                  <a:cubicBezTo>
                    <a:pt x="90679" y="13455"/>
                    <a:pt x="90833" y="14288"/>
                    <a:pt x="91060" y="15110"/>
                  </a:cubicBezTo>
                  <a:cubicBezTo>
                    <a:pt x="91060" y="15110"/>
                    <a:pt x="92238" y="21015"/>
                    <a:pt x="89047" y="21432"/>
                  </a:cubicBezTo>
                  <a:cubicBezTo>
                    <a:pt x="88976" y="22003"/>
                    <a:pt x="88786" y="22563"/>
                    <a:pt x="88500" y="23063"/>
                  </a:cubicBezTo>
                  <a:cubicBezTo>
                    <a:pt x="88285" y="23432"/>
                    <a:pt x="88000" y="23742"/>
                    <a:pt x="87643" y="23956"/>
                  </a:cubicBezTo>
                  <a:cubicBezTo>
                    <a:pt x="87322" y="24139"/>
                    <a:pt x="86966" y="24231"/>
                    <a:pt x="86602" y="24231"/>
                  </a:cubicBezTo>
                  <a:cubicBezTo>
                    <a:pt x="86493" y="24231"/>
                    <a:pt x="86383" y="24223"/>
                    <a:pt x="86273" y="24206"/>
                  </a:cubicBezTo>
                  <a:cubicBezTo>
                    <a:pt x="84856" y="24016"/>
                    <a:pt x="84285" y="23039"/>
                    <a:pt x="83844" y="22242"/>
                  </a:cubicBezTo>
                  <a:cubicBezTo>
                    <a:pt x="83535" y="21682"/>
                    <a:pt x="83297" y="21206"/>
                    <a:pt x="82868" y="21110"/>
                  </a:cubicBezTo>
                  <a:cubicBezTo>
                    <a:pt x="82392" y="20991"/>
                    <a:pt x="81570" y="21027"/>
                    <a:pt x="80785" y="20849"/>
                  </a:cubicBezTo>
                  <a:cubicBezTo>
                    <a:pt x="80284" y="20753"/>
                    <a:pt x="79820" y="20551"/>
                    <a:pt x="79427" y="20229"/>
                  </a:cubicBezTo>
                  <a:cubicBezTo>
                    <a:pt x="79046" y="19908"/>
                    <a:pt x="78772" y="19467"/>
                    <a:pt x="78653" y="18979"/>
                  </a:cubicBezTo>
                  <a:cubicBezTo>
                    <a:pt x="78643" y="18979"/>
                    <a:pt x="78632" y="18980"/>
                    <a:pt x="78622" y="18980"/>
                  </a:cubicBezTo>
                  <a:cubicBezTo>
                    <a:pt x="77895" y="18980"/>
                    <a:pt x="77220" y="18577"/>
                    <a:pt x="76879" y="17932"/>
                  </a:cubicBezTo>
                  <a:cubicBezTo>
                    <a:pt x="76879" y="17932"/>
                    <a:pt x="76574" y="18063"/>
                    <a:pt x="76172" y="18063"/>
                  </a:cubicBezTo>
                  <a:cubicBezTo>
                    <a:pt x="75752" y="18063"/>
                    <a:pt x="75227" y="17920"/>
                    <a:pt x="74831" y="17336"/>
                  </a:cubicBezTo>
                  <a:cubicBezTo>
                    <a:pt x="74677" y="17110"/>
                    <a:pt x="74522" y="16884"/>
                    <a:pt x="74355" y="16658"/>
                  </a:cubicBezTo>
                  <a:cubicBezTo>
                    <a:pt x="74260" y="16538"/>
                    <a:pt x="74177" y="16419"/>
                    <a:pt x="74081" y="16324"/>
                  </a:cubicBezTo>
                  <a:cubicBezTo>
                    <a:pt x="73615" y="15749"/>
                    <a:pt x="73108" y="15331"/>
                    <a:pt x="72518" y="15331"/>
                  </a:cubicBezTo>
                  <a:cubicBezTo>
                    <a:pt x="72400" y="15331"/>
                    <a:pt x="72278" y="15348"/>
                    <a:pt x="72153" y="15384"/>
                  </a:cubicBezTo>
                  <a:cubicBezTo>
                    <a:pt x="72081" y="15360"/>
                    <a:pt x="72022" y="15336"/>
                    <a:pt x="71962" y="15300"/>
                  </a:cubicBezTo>
                  <a:cubicBezTo>
                    <a:pt x="71736" y="15169"/>
                    <a:pt x="71319" y="14848"/>
                    <a:pt x="71010" y="14110"/>
                  </a:cubicBezTo>
                  <a:cubicBezTo>
                    <a:pt x="70557" y="13014"/>
                    <a:pt x="73057" y="13157"/>
                    <a:pt x="72831" y="11383"/>
                  </a:cubicBezTo>
                  <a:cubicBezTo>
                    <a:pt x="72819" y="11240"/>
                    <a:pt x="72807" y="11097"/>
                    <a:pt x="72807" y="10954"/>
                  </a:cubicBezTo>
                  <a:cubicBezTo>
                    <a:pt x="72772" y="10359"/>
                    <a:pt x="72891" y="9752"/>
                    <a:pt x="73141" y="9204"/>
                  </a:cubicBezTo>
                  <a:cubicBezTo>
                    <a:pt x="73418" y="8688"/>
                    <a:pt x="73826" y="8356"/>
                    <a:pt x="74320" y="8356"/>
                  </a:cubicBezTo>
                  <a:cubicBezTo>
                    <a:pt x="74442" y="8356"/>
                    <a:pt x="74569" y="8376"/>
                    <a:pt x="74700" y="8418"/>
                  </a:cubicBezTo>
                  <a:cubicBezTo>
                    <a:pt x="74804" y="8454"/>
                    <a:pt x="74894" y="8470"/>
                    <a:pt x="74971" y="8470"/>
                  </a:cubicBezTo>
                  <a:cubicBezTo>
                    <a:pt x="75809" y="8470"/>
                    <a:pt x="75238" y="6558"/>
                    <a:pt x="76153" y="6013"/>
                  </a:cubicBezTo>
                  <a:cubicBezTo>
                    <a:pt x="76153" y="6013"/>
                    <a:pt x="75294" y="5155"/>
                    <a:pt x="74643" y="5155"/>
                  </a:cubicBezTo>
                  <a:cubicBezTo>
                    <a:pt x="74531" y="5155"/>
                    <a:pt x="74426" y="5180"/>
                    <a:pt x="74331" y="5239"/>
                  </a:cubicBezTo>
                  <a:cubicBezTo>
                    <a:pt x="73777" y="5595"/>
                    <a:pt x="73985" y="6905"/>
                    <a:pt x="73552" y="6905"/>
                  </a:cubicBezTo>
                  <a:cubicBezTo>
                    <a:pt x="73492" y="6905"/>
                    <a:pt x="73420" y="6880"/>
                    <a:pt x="73331" y="6823"/>
                  </a:cubicBezTo>
                  <a:cubicBezTo>
                    <a:pt x="73105" y="6668"/>
                    <a:pt x="72879" y="6490"/>
                    <a:pt x="72664" y="6299"/>
                  </a:cubicBezTo>
                  <a:cubicBezTo>
                    <a:pt x="72385" y="6061"/>
                    <a:pt x="72070" y="5869"/>
                    <a:pt x="71611" y="5869"/>
                  </a:cubicBezTo>
                  <a:cubicBezTo>
                    <a:pt x="71541" y="5869"/>
                    <a:pt x="71467" y="5873"/>
                    <a:pt x="71391" y="5882"/>
                  </a:cubicBezTo>
                  <a:cubicBezTo>
                    <a:pt x="71081" y="5918"/>
                    <a:pt x="70783" y="6013"/>
                    <a:pt x="70509" y="6144"/>
                  </a:cubicBezTo>
                  <a:cubicBezTo>
                    <a:pt x="70306" y="6238"/>
                    <a:pt x="70101" y="6279"/>
                    <a:pt x="69896" y="6279"/>
                  </a:cubicBezTo>
                  <a:cubicBezTo>
                    <a:pt x="68488" y="6279"/>
                    <a:pt x="67040" y="4352"/>
                    <a:pt x="65495" y="4352"/>
                  </a:cubicBezTo>
                  <a:cubicBezTo>
                    <a:pt x="65409" y="4352"/>
                    <a:pt x="65322" y="4358"/>
                    <a:pt x="65235" y="4370"/>
                  </a:cubicBezTo>
                  <a:cubicBezTo>
                    <a:pt x="65097" y="4392"/>
                    <a:pt x="64972" y="4402"/>
                    <a:pt x="64857" y="4402"/>
                  </a:cubicBezTo>
                  <a:cubicBezTo>
                    <a:pt x="64467" y="4402"/>
                    <a:pt x="64205" y="4286"/>
                    <a:pt x="64021" y="4120"/>
                  </a:cubicBezTo>
                  <a:cubicBezTo>
                    <a:pt x="63564" y="3729"/>
                    <a:pt x="63554" y="3078"/>
                    <a:pt x="63201" y="3078"/>
                  </a:cubicBezTo>
                  <a:cubicBezTo>
                    <a:pt x="63168" y="3078"/>
                    <a:pt x="63132" y="3084"/>
                    <a:pt x="63092" y="3096"/>
                  </a:cubicBezTo>
                  <a:cubicBezTo>
                    <a:pt x="62937" y="3168"/>
                    <a:pt x="62794" y="3275"/>
                    <a:pt x="62687" y="3430"/>
                  </a:cubicBezTo>
                  <a:cubicBezTo>
                    <a:pt x="62401" y="3835"/>
                    <a:pt x="62187" y="4311"/>
                    <a:pt x="62068" y="4799"/>
                  </a:cubicBezTo>
                  <a:lnTo>
                    <a:pt x="62068" y="4811"/>
                  </a:lnTo>
                  <a:cubicBezTo>
                    <a:pt x="61925" y="5359"/>
                    <a:pt x="61877" y="5942"/>
                    <a:pt x="61961" y="6513"/>
                  </a:cubicBezTo>
                  <a:cubicBezTo>
                    <a:pt x="61389" y="6251"/>
                    <a:pt x="60806" y="6049"/>
                    <a:pt x="60199" y="5906"/>
                  </a:cubicBezTo>
                  <a:cubicBezTo>
                    <a:pt x="59782" y="5805"/>
                    <a:pt x="59356" y="5746"/>
                    <a:pt x="58922" y="5746"/>
                  </a:cubicBezTo>
                  <a:cubicBezTo>
                    <a:pt x="58848" y="5746"/>
                    <a:pt x="58773" y="5748"/>
                    <a:pt x="58698" y="5751"/>
                  </a:cubicBezTo>
                  <a:cubicBezTo>
                    <a:pt x="58484" y="5775"/>
                    <a:pt x="58258" y="5811"/>
                    <a:pt x="58044" y="5882"/>
                  </a:cubicBezTo>
                  <a:cubicBezTo>
                    <a:pt x="57103" y="6180"/>
                    <a:pt x="56639" y="6525"/>
                    <a:pt x="56079" y="6787"/>
                  </a:cubicBezTo>
                  <a:cubicBezTo>
                    <a:pt x="55662" y="6978"/>
                    <a:pt x="55222" y="7097"/>
                    <a:pt x="54769" y="7144"/>
                  </a:cubicBezTo>
                  <a:cubicBezTo>
                    <a:pt x="54674" y="7168"/>
                    <a:pt x="54567" y="7192"/>
                    <a:pt x="54460" y="7228"/>
                  </a:cubicBezTo>
                  <a:cubicBezTo>
                    <a:pt x="54317" y="7287"/>
                    <a:pt x="54198" y="7383"/>
                    <a:pt x="54103" y="7502"/>
                  </a:cubicBezTo>
                  <a:cubicBezTo>
                    <a:pt x="53853" y="7835"/>
                    <a:pt x="53900" y="8347"/>
                    <a:pt x="54126" y="8788"/>
                  </a:cubicBezTo>
                  <a:cubicBezTo>
                    <a:pt x="54341" y="9228"/>
                    <a:pt x="54722" y="9561"/>
                    <a:pt x="55186" y="9692"/>
                  </a:cubicBezTo>
                  <a:cubicBezTo>
                    <a:pt x="55186" y="9692"/>
                    <a:pt x="53317" y="9966"/>
                    <a:pt x="52995" y="11383"/>
                  </a:cubicBezTo>
                  <a:cubicBezTo>
                    <a:pt x="52686" y="12800"/>
                    <a:pt x="53591" y="13931"/>
                    <a:pt x="53591" y="13931"/>
                  </a:cubicBezTo>
                  <a:cubicBezTo>
                    <a:pt x="53591" y="13931"/>
                    <a:pt x="52864" y="14431"/>
                    <a:pt x="52936" y="15157"/>
                  </a:cubicBezTo>
                  <a:cubicBezTo>
                    <a:pt x="52936" y="15157"/>
                    <a:pt x="52653" y="15259"/>
                    <a:pt x="52254" y="15259"/>
                  </a:cubicBezTo>
                  <a:cubicBezTo>
                    <a:pt x="51799" y="15259"/>
                    <a:pt x="51193" y="15127"/>
                    <a:pt x="50686" y="14562"/>
                  </a:cubicBezTo>
                  <a:cubicBezTo>
                    <a:pt x="50411" y="14260"/>
                    <a:pt x="50078" y="14154"/>
                    <a:pt x="49742" y="14154"/>
                  </a:cubicBezTo>
                  <a:cubicBezTo>
                    <a:pt x="49336" y="14154"/>
                    <a:pt x="48927" y="14310"/>
                    <a:pt x="48614" y="14467"/>
                  </a:cubicBezTo>
                  <a:cubicBezTo>
                    <a:pt x="48435" y="14562"/>
                    <a:pt x="48257" y="14669"/>
                    <a:pt x="48090" y="14788"/>
                  </a:cubicBezTo>
                  <a:cubicBezTo>
                    <a:pt x="48090" y="14788"/>
                    <a:pt x="48007" y="14514"/>
                    <a:pt x="47828" y="14110"/>
                  </a:cubicBezTo>
                  <a:cubicBezTo>
                    <a:pt x="47348" y="13004"/>
                    <a:pt x="46260" y="10987"/>
                    <a:pt x="44564" y="10987"/>
                  </a:cubicBezTo>
                  <a:cubicBezTo>
                    <a:pt x="44452" y="10987"/>
                    <a:pt x="44338" y="10996"/>
                    <a:pt x="44220" y="11014"/>
                  </a:cubicBezTo>
                  <a:cubicBezTo>
                    <a:pt x="43399" y="11157"/>
                    <a:pt x="42899" y="11419"/>
                    <a:pt x="42542" y="11716"/>
                  </a:cubicBezTo>
                  <a:cubicBezTo>
                    <a:pt x="42077" y="12086"/>
                    <a:pt x="41827" y="12514"/>
                    <a:pt x="41363" y="12824"/>
                  </a:cubicBezTo>
                  <a:cubicBezTo>
                    <a:pt x="40958" y="13062"/>
                    <a:pt x="40506" y="13193"/>
                    <a:pt x="40041" y="13205"/>
                  </a:cubicBezTo>
                  <a:cubicBezTo>
                    <a:pt x="40041" y="13205"/>
                    <a:pt x="38398" y="13574"/>
                    <a:pt x="38625" y="14800"/>
                  </a:cubicBezTo>
                  <a:cubicBezTo>
                    <a:pt x="38625" y="14800"/>
                    <a:pt x="35993" y="15657"/>
                    <a:pt x="35672" y="17348"/>
                  </a:cubicBezTo>
                  <a:cubicBezTo>
                    <a:pt x="35422" y="18653"/>
                    <a:pt x="35229" y="19138"/>
                    <a:pt x="34513" y="19138"/>
                  </a:cubicBezTo>
                  <a:cubicBezTo>
                    <a:pt x="34308" y="19138"/>
                    <a:pt x="34059" y="19098"/>
                    <a:pt x="33755" y="19027"/>
                  </a:cubicBezTo>
                  <a:lnTo>
                    <a:pt x="33755" y="19027"/>
                  </a:lnTo>
                  <a:cubicBezTo>
                    <a:pt x="33922" y="19527"/>
                    <a:pt x="34041" y="20051"/>
                    <a:pt x="34112" y="20575"/>
                  </a:cubicBezTo>
                  <a:cubicBezTo>
                    <a:pt x="34205" y="21391"/>
                    <a:pt x="34139" y="22219"/>
                    <a:pt x="33397" y="22219"/>
                  </a:cubicBezTo>
                  <a:cubicBezTo>
                    <a:pt x="33382" y="22219"/>
                    <a:pt x="33366" y="22218"/>
                    <a:pt x="33350" y="22218"/>
                  </a:cubicBezTo>
                  <a:cubicBezTo>
                    <a:pt x="32648" y="22170"/>
                    <a:pt x="32326" y="21599"/>
                    <a:pt x="32183" y="20991"/>
                  </a:cubicBezTo>
                  <a:cubicBezTo>
                    <a:pt x="32076" y="20539"/>
                    <a:pt x="32052" y="20087"/>
                    <a:pt x="32088" y="19622"/>
                  </a:cubicBezTo>
                  <a:lnTo>
                    <a:pt x="32088" y="19622"/>
                  </a:lnTo>
                  <a:cubicBezTo>
                    <a:pt x="32088" y="19622"/>
                    <a:pt x="30564" y="20349"/>
                    <a:pt x="29695" y="21539"/>
                  </a:cubicBezTo>
                  <a:cubicBezTo>
                    <a:pt x="29314" y="22063"/>
                    <a:pt x="29052" y="22670"/>
                    <a:pt x="29111" y="23361"/>
                  </a:cubicBezTo>
                  <a:cubicBezTo>
                    <a:pt x="29159" y="23885"/>
                    <a:pt x="29373" y="24432"/>
                    <a:pt x="29850" y="25028"/>
                  </a:cubicBezTo>
                  <a:cubicBezTo>
                    <a:pt x="29850" y="25028"/>
                    <a:pt x="27837" y="25873"/>
                    <a:pt x="26802" y="27909"/>
                  </a:cubicBezTo>
                  <a:cubicBezTo>
                    <a:pt x="26754" y="27992"/>
                    <a:pt x="26718" y="28076"/>
                    <a:pt x="26671" y="28171"/>
                  </a:cubicBezTo>
                  <a:cubicBezTo>
                    <a:pt x="26373" y="28814"/>
                    <a:pt x="25944" y="29385"/>
                    <a:pt x="25420" y="29850"/>
                  </a:cubicBezTo>
                  <a:cubicBezTo>
                    <a:pt x="24194" y="30939"/>
                    <a:pt x="22628" y="31526"/>
                    <a:pt x="21016" y="31526"/>
                  </a:cubicBezTo>
                  <a:cubicBezTo>
                    <a:pt x="20672" y="31526"/>
                    <a:pt x="20325" y="31500"/>
                    <a:pt x="19979" y="31445"/>
                  </a:cubicBezTo>
                  <a:cubicBezTo>
                    <a:pt x="19848" y="31612"/>
                    <a:pt x="19705" y="31767"/>
                    <a:pt x="19551" y="31909"/>
                  </a:cubicBezTo>
                  <a:cubicBezTo>
                    <a:pt x="19106" y="32326"/>
                    <a:pt x="18351" y="32866"/>
                    <a:pt x="17477" y="32866"/>
                  </a:cubicBezTo>
                  <a:cubicBezTo>
                    <a:pt x="17228" y="32866"/>
                    <a:pt x="16969" y="32822"/>
                    <a:pt x="16705" y="32719"/>
                  </a:cubicBezTo>
                  <a:cubicBezTo>
                    <a:pt x="16448" y="32621"/>
                    <a:pt x="16231" y="32579"/>
                    <a:pt x="16048" y="32579"/>
                  </a:cubicBezTo>
                  <a:cubicBezTo>
                    <a:pt x="14970" y="32579"/>
                    <a:pt x="15074" y="34041"/>
                    <a:pt x="15074" y="34041"/>
                  </a:cubicBezTo>
                  <a:cubicBezTo>
                    <a:pt x="15074" y="34041"/>
                    <a:pt x="14482" y="34208"/>
                    <a:pt x="13778" y="34208"/>
                  </a:cubicBezTo>
                  <a:cubicBezTo>
                    <a:pt x="13280" y="34208"/>
                    <a:pt x="12727" y="34124"/>
                    <a:pt x="12288" y="33838"/>
                  </a:cubicBezTo>
                  <a:cubicBezTo>
                    <a:pt x="12169" y="33767"/>
                    <a:pt x="12074" y="33683"/>
                    <a:pt x="11978" y="33588"/>
                  </a:cubicBezTo>
                  <a:cubicBezTo>
                    <a:pt x="11978" y="33588"/>
                    <a:pt x="11931" y="33648"/>
                    <a:pt x="11859" y="33755"/>
                  </a:cubicBezTo>
                  <a:cubicBezTo>
                    <a:pt x="11383" y="34362"/>
                    <a:pt x="9645" y="36517"/>
                    <a:pt x="7692" y="36862"/>
                  </a:cubicBezTo>
                  <a:cubicBezTo>
                    <a:pt x="5418" y="37279"/>
                    <a:pt x="4144" y="38232"/>
                    <a:pt x="4096" y="40553"/>
                  </a:cubicBezTo>
                  <a:cubicBezTo>
                    <a:pt x="4096" y="40553"/>
                    <a:pt x="2191" y="40410"/>
                    <a:pt x="3096" y="38232"/>
                  </a:cubicBezTo>
                  <a:lnTo>
                    <a:pt x="3096" y="38232"/>
                  </a:lnTo>
                  <a:cubicBezTo>
                    <a:pt x="3096" y="38232"/>
                    <a:pt x="1096" y="39315"/>
                    <a:pt x="2191" y="41637"/>
                  </a:cubicBezTo>
                  <a:cubicBezTo>
                    <a:pt x="3275" y="43959"/>
                    <a:pt x="1" y="45006"/>
                    <a:pt x="1417" y="48150"/>
                  </a:cubicBezTo>
                  <a:cubicBezTo>
                    <a:pt x="2560" y="50709"/>
                    <a:pt x="3894" y="52245"/>
                    <a:pt x="3501" y="53233"/>
                  </a:cubicBezTo>
                  <a:lnTo>
                    <a:pt x="3477" y="53305"/>
                  </a:lnTo>
                  <a:cubicBezTo>
                    <a:pt x="3358" y="53519"/>
                    <a:pt x="3180" y="53710"/>
                    <a:pt x="2953" y="53829"/>
                  </a:cubicBezTo>
                  <a:cubicBezTo>
                    <a:pt x="2156" y="54329"/>
                    <a:pt x="2179" y="54924"/>
                    <a:pt x="2418" y="55627"/>
                  </a:cubicBezTo>
                  <a:cubicBezTo>
                    <a:pt x="2644" y="56281"/>
                    <a:pt x="3037" y="57020"/>
                    <a:pt x="3132" y="57889"/>
                  </a:cubicBezTo>
                  <a:cubicBezTo>
                    <a:pt x="3132" y="57901"/>
                    <a:pt x="3132" y="57913"/>
                    <a:pt x="3132" y="57925"/>
                  </a:cubicBezTo>
                  <a:cubicBezTo>
                    <a:pt x="3322" y="59746"/>
                    <a:pt x="4001" y="60199"/>
                    <a:pt x="4596" y="61889"/>
                  </a:cubicBezTo>
                  <a:cubicBezTo>
                    <a:pt x="5180" y="63580"/>
                    <a:pt x="5644" y="62616"/>
                    <a:pt x="5728" y="66259"/>
                  </a:cubicBezTo>
                  <a:cubicBezTo>
                    <a:pt x="5823" y="69890"/>
                    <a:pt x="10419" y="78308"/>
                    <a:pt x="6418" y="80499"/>
                  </a:cubicBezTo>
                  <a:lnTo>
                    <a:pt x="6109" y="83142"/>
                  </a:lnTo>
                  <a:cubicBezTo>
                    <a:pt x="6109" y="83142"/>
                    <a:pt x="8787" y="83821"/>
                    <a:pt x="10204" y="85737"/>
                  </a:cubicBezTo>
                  <a:cubicBezTo>
                    <a:pt x="10727" y="86446"/>
                    <a:pt x="11835" y="86810"/>
                    <a:pt x="13071" y="86810"/>
                  </a:cubicBezTo>
                  <a:cubicBezTo>
                    <a:pt x="15158" y="86810"/>
                    <a:pt x="17607" y="85771"/>
                    <a:pt x="18205" y="83594"/>
                  </a:cubicBezTo>
                  <a:cubicBezTo>
                    <a:pt x="18205" y="83594"/>
                    <a:pt x="18413" y="83705"/>
                    <a:pt x="18788" y="83705"/>
                  </a:cubicBezTo>
                  <a:cubicBezTo>
                    <a:pt x="19376" y="83705"/>
                    <a:pt x="20373" y="83434"/>
                    <a:pt x="21622" y="82047"/>
                  </a:cubicBezTo>
                  <a:cubicBezTo>
                    <a:pt x="22182" y="81425"/>
                    <a:pt x="23104" y="81218"/>
                    <a:pt x="24207" y="81218"/>
                  </a:cubicBezTo>
                  <a:cubicBezTo>
                    <a:pt x="26417" y="81218"/>
                    <a:pt x="29349" y="82051"/>
                    <a:pt x="31523" y="82051"/>
                  </a:cubicBezTo>
                  <a:cubicBezTo>
                    <a:pt x="32234" y="82051"/>
                    <a:pt x="32865" y="81962"/>
                    <a:pt x="33362" y="81725"/>
                  </a:cubicBezTo>
                  <a:cubicBezTo>
                    <a:pt x="36136" y="80403"/>
                    <a:pt x="35267" y="78320"/>
                    <a:pt x="35267" y="78320"/>
                  </a:cubicBezTo>
                  <a:lnTo>
                    <a:pt x="35267" y="78320"/>
                  </a:lnTo>
                  <a:cubicBezTo>
                    <a:pt x="35267" y="78320"/>
                    <a:pt x="35361" y="78325"/>
                    <a:pt x="35527" y="78325"/>
                  </a:cubicBezTo>
                  <a:cubicBezTo>
                    <a:pt x="36212" y="78325"/>
                    <a:pt x="38126" y="78233"/>
                    <a:pt x="39756" y="77284"/>
                  </a:cubicBezTo>
                  <a:cubicBezTo>
                    <a:pt x="39887" y="77213"/>
                    <a:pt x="40006" y="77141"/>
                    <a:pt x="40137" y="77058"/>
                  </a:cubicBezTo>
                  <a:cubicBezTo>
                    <a:pt x="40827" y="76593"/>
                    <a:pt x="41387" y="75962"/>
                    <a:pt x="41768" y="75224"/>
                  </a:cubicBezTo>
                  <a:cubicBezTo>
                    <a:pt x="41768" y="75224"/>
                    <a:pt x="43031" y="75551"/>
                    <a:pt x="44581" y="75551"/>
                  </a:cubicBezTo>
                  <a:cubicBezTo>
                    <a:pt x="45743" y="75551"/>
                    <a:pt x="47066" y="75367"/>
                    <a:pt x="48138" y="74724"/>
                  </a:cubicBezTo>
                  <a:cubicBezTo>
                    <a:pt x="50162" y="73509"/>
                    <a:pt x="53023" y="72778"/>
                    <a:pt x="55321" y="72778"/>
                  </a:cubicBezTo>
                  <a:cubicBezTo>
                    <a:pt x="55861" y="72778"/>
                    <a:pt x="56370" y="72819"/>
                    <a:pt x="56829" y="72903"/>
                  </a:cubicBezTo>
                  <a:lnTo>
                    <a:pt x="57651" y="72307"/>
                  </a:lnTo>
                  <a:cubicBezTo>
                    <a:pt x="57651" y="72307"/>
                    <a:pt x="59633" y="74850"/>
                    <a:pt x="61155" y="74850"/>
                  </a:cubicBezTo>
                  <a:cubicBezTo>
                    <a:pt x="61293" y="74850"/>
                    <a:pt x="61427" y="74829"/>
                    <a:pt x="61556" y="74784"/>
                  </a:cubicBezTo>
                  <a:cubicBezTo>
                    <a:pt x="61780" y="74705"/>
                    <a:pt x="61982" y="74671"/>
                    <a:pt x="62168" y="74671"/>
                  </a:cubicBezTo>
                  <a:cubicBezTo>
                    <a:pt x="63216" y="74671"/>
                    <a:pt x="63719" y="75744"/>
                    <a:pt x="64409" y="75744"/>
                  </a:cubicBezTo>
                  <a:cubicBezTo>
                    <a:pt x="64442" y="75744"/>
                    <a:pt x="64475" y="75741"/>
                    <a:pt x="64509" y="75736"/>
                  </a:cubicBezTo>
                  <a:cubicBezTo>
                    <a:pt x="65378" y="75605"/>
                    <a:pt x="65556" y="74962"/>
                    <a:pt x="65556" y="74962"/>
                  </a:cubicBezTo>
                  <a:cubicBezTo>
                    <a:pt x="65556" y="74962"/>
                    <a:pt x="67831" y="76558"/>
                    <a:pt x="67330" y="78010"/>
                  </a:cubicBezTo>
                  <a:cubicBezTo>
                    <a:pt x="67330" y="78010"/>
                    <a:pt x="67973" y="79201"/>
                    <a:pt x="68878" y="79237"/>
                  </a:cubicBezTo>
                  <a:cubicBezTo>
                    <a:pt x="68878" y="79237"/>
                    <a:pt x="69200" y="81380"/>
                    <a:pt x="70474" y="81916"/>
                  </a:cubicBezTo>
                  <a:cubicBezTo>
                    <a:pt x="71748" y="82463"/>
                    <a:pt x="70748" y="85511"/>
                    <a:pt x="71379" y="85606"/>
                  </a:cubicBezTo>
                  <a:cubicBezTo>
                    <a:pt x="71385" y="85607"/>
                    <a:pt x="71391" y="85608"/>
                    <a:pt x="71397" y="85608"/>
                  </a:cubicBezTo>
                  <a:cubicBezTo>
                    <a:pt x="72062" y="85608"/>
                    <a:pt x="74169" y="81364"/>
                    <a:pt x="75891" y="80963"/>
                  </a:cubicBezTo>
                  <a:cubicBezTo>
                    <a:pt x="77617" y="80558"/>
                    <a:pt x="77487" y="78510"/>
                    <a:pt x="78439" y="78237"/>
                  </a:cubicBezTo>
                  <a:cubicBezTo>
                    <a:pt x="79320" y="77975"/>
                    <a:pt x="78796" y="76891"/>
                    <a:pt x="78725" y="76748"/>
                  </a:cubicBezTo>
                  <a:lnTo>
                    <a:pt x="78725" y="76748"/>
                  </a:lnTo>
                  <a:cubicBezTo>
                    <a:pt x="78880" y="76986"/>
                    <a:pt x="80380" y="79368"/>
                    <a:pt x="79165" y="80415"/>
                  </a:cubicBezTo>
                  <a:cubicBezTo>
                    <a:pt x="77891" y="81499"/>
                    <a:pt x="77713" y="85368"/>
                    <a:pt x="77713" y="85368"/>
                  </a:cubicBezTo>
                  <a:cubicBezTo>
                    <a:pt x="77713" y="85368"/>
                    <a:pt x="75796" y="86047"/>
                    <a:pt x="75986" y="86607"/>
                  </a:cubicBezTo>
                  <a:cubicBezTo>
                    <a:pt x="76067" y="86853"/>
                    <a:pt x="76544" y="87042"/>
                    <a:pt x="77089" y="87042"/>
                  </a:cubicBezTo>
                  <a:cubicBezTo>
                    <a:pt x="77754" y="87042"/>
                    <a:pt x="78521" y="86762"/>
                    <a:pt x="78796" y="85964"/>
                  </a:cubicBezTo>
                  <a:cubicBezTo>
                    <a:pt x="79296" y="84511"/>
                    <a:pt x="79249" y="82999"/>
                    <a:pt x="79796" y="82963"/>
                  </a:cubicBezTo>
                  <a:cubicBezTo>
                    <a:pt x="79799" y="82963"/>
                    <a:pt x="79802" y="82963"/>
                    <a:pt x="79805" y="82963"/>
                  </a:cubicBezTo>
                  <a:cubicBezTo>
                    <a:pt x="80365" y="82963"/>
                    <a:pt x="81318" y="87707"/>
                    <a:pt x="83261" y="88738"/>
                  </a:cubicBezTo>
                  <a:cubicBezTo>
                    <a:pt x="85214" y="89786"/>
                    <a:pt x="85952" y="92786"/>
                    <a:pt x="85309" y="93786"/>
                  </a:cubicBezTo>
                  <a:cubicBezTo>
                    <a:pt x="84680" y="94765"/>
                    <a:pt x="86684" y="97886"/>
                    <a:pt x="88165" y="97886"/>
                  </a:cubicBezTo>
                  <a:cubicBezTo>
                    <a:pt x="88197" y="97886"/>
                    <a:pt x="88230" y="97885"/>
                    <a:pt x="88262" y="97882"/>
                  </a:cubicBezTo>
                  <a:cubicBezTo>
                    <a:pt x="88315" y="97877"/>
                    <a:pt x="88367" y="97875"/>
                    <a:pt x="88419" y="97875"/>
                  </a:cubicBezTo>
                  <a:cubicBezTo>
                    <a:pt x="89807" y="97875"/>
                    <a:pt x="90405" y="99525"/>
                    <a:pt x="90405" y="99525"/>
                  </a:cubicBezTo>
                  <a:cubicBezTo>
                    <a:pt x="90405" y="99525"/>
                    <a:pt x="91034" y="98847"/>
                    <a:pt x="92025" y="98847"/>
                  </a:cubicBezTo>
                  <a:cubicBezTo>
                    <a:pt x="92418" y="98847"/>
                    <a:pt x="92867" y="98954"/>
                    <a:pt x="93358" y="99251"/>
                  </a:cubicBezTo>
                  <a:cubicBezTo>
                    <a:pt x="94801" y="100127"/>
                    <a:pt x="96086" y="101152"/>
                    <a:pt x="97004" y="101152"/>
                  </a:cubicBezTo>
                  <a:cubicBezTo>
                    <a:pt x="97184" y="101152"/>
                    <a:pt x="97350" y="101113"/>
                    <a:pt x="97501" y="101025"/>
                  </a:cubicBezTo>
                  <a:cubicBezTo>
                    <a:pt x="98277" y="100555"/>
                    <a:pt x="99798" y="99017"/>
                    <a:pt x="101019" y="99017"/>
                  </a:cubicBezTo>
                  <a:cubicBezTo>
                    <a:pt x="101221" y="99017"/>
                    <a:pt x="101415" y="99059"/>
                    <a:pt x="101597" y="99156"/>
                  </a:cubicBezTo>
                  <a:cubicBezTo>
                    <a:pt x="102808" y="99813"/>
                    <a:pt x="103815" y="101815"/>
                    <a:pt x="105560" y="101815"/>
                  </a:cubicBezTo>
                  <a:cubicBezTo>
                    <a:pt x="105650" y="101815"/>
                    <a:pt x="105741" y="101810"/>
                    <a:pt x="105835" y="101799"/>
                  </a:cubicBezTo>
                  <a:cubicBezTo>
                    <a:pt x="107695" y="101578"/>
                    <a:pt x="109816" y="96921"/>
                    <a:pt x="111865" y="96921"/>
                  </a:cubicBezTo>
                  <a:cubicBezTo>
                    <a:pt x="111915" y="96921"/>
                    <a:pt x="111965" y="96924"/>
                    <a:pt x="112015" y="96929"/>
                  </a:cubicBezTo>
                  <a:cubicBezTo>
                    <a:pt x="112539" y="96989"/>
                    <a:pt x="113152" y="97042"/>
                    <a:pt x="113776" y="97042"/>
                  </a:cubicBezTo>
                  <a:cubicBezTo>
                    <a:pt x="115644" y="97042"/>
                    <a:pt x="117611" y="96568"/>
                    <a:pt x="117611" y="94381"/>
                  </a:cubicBezTo>
                  <a:cubicBezTo>
                    <a:pt x="117611" y="91476"/>
                    <a:pt x="121206" y="79689"/>
                    <a:pt x="123980" y="77736"/>
                  </a:cubicBezTo>
                  <a:cubicBezTo>
                    <a:pt x="126755" y="75772"/>
                    <a:pt x="129219" y="65354"/>
                    <a:pt x="129219" y="61449"/>
                  </a:cubicBezTo>
                  <a:cubicBezTo>
                    <a:pt x="129219" y="57520"/>
                    <a:pt x="127707" y="46566"/>
                    <a:pt x="120480" y="43935"/>
                  </a:cubicBezTo>
                  <a:cubicBezTo>
                    <a:pt x="120480" y="43935"/>
                    <a:pt x="120218" y="40244"/>
                    <a:pt x="118658" y="39529"/>
                  </a:cubicBezTo>
                  <a:cubicBezTo>
                    <a:pt x="118325" y="39373"/>
                    <a:pt x="118031" y="39311"/>
                    <a:pt x="117777" y="39311"/>
                  </a:cubicBezTo>
                  <a:cubicBezTo>
                    <a:pt x="116849" y="39311"/>
                    <a:pt x="116432" y="40125"/>
                    <a:pt x="116432" y="40125"/>
                  </a:cubicBezTo>
                  <a:cubicBezTo>
                    <a:pt x="116432" y="40125"/>
                    <a:pt x="115896" y="35934"/>
                    <a:pt x="114063" y="34064"/>
                  </a:cubicBezTo>
                  <a:cubicBezTo>
                    <a:pt x="112241" y="32207"/>
                    <a:pt x="106288" y="28290"/>
                    <a:pt x="106288" y="28290"/>
                  </a:cubicBezTo>
                  <a:cubicBezTo>
                    <a:pt x="106288" y="28290"/>
                    <a:pt x="106919" y="21515"/>
                    <a:pt x="103645" y="20420"/>
                  </a:cubicBezTo>
                  <a:cubicBezTo>
                    <a:pt x="103645" y="20420"/>
                    <a:pt x="101644" y="17146"/>
                    <a:pt x="103014" y="14681"/>
                  </a:cubicBezTo>
                  <a:cubicBezTo>
                    <a:pt x="103014" y="14681"/>
                    <a:pt x="101001" y="14002"/>
                    <a:pt x="100692" y="12133"/>
                  </a:cubicBezTo>
                  <a:cubicBezTo>
                    <a:pt x="100692" y="12133"/>
                    <a:pt x="99576" y="13082"/>
                    <a:pt x="98717" y="13082"/>
                  </a:cubicBezTo>
                  <a:cubicBezTo>
                    <a:pt x="98386" y="13082"/>
                    <a:pt x="98093" y="12941"/>
                    <a:pt x="97918" y="12550"/>
                  </a:cubicBezTo>
                  <a:cubicBezTo>
                    <a:pt x="97763" y="12217"/>
                    <a:pt x="97668" y="11693"/>
                    <a:pt x="97584" y="11050"/>
                  </a:cubicBezTo>
                  <a:cubicBezTo>
                    <a:pt x="97513" y="10526"/>
                    <a:pt x="97453" y="9942"/>
                    <a:pt x="97370" y="9335"/>
                  </a:cubicBezTo>
                  <a:cubicBezTo>
                    <a:pt x="97179" y="8026"/>
                    <a:pt x="96918" y="6609"/>
                    <a:pt x="96322" y="5549"/>
                  </a:cubicBezTo>
                  <a:cubicBezTo>
                    <a:pt x="96072" y="5085"/>
                    <a:pt x="95715" y="4668"/>
                    <a:pt x="95286" y="4358"/>
                  </a:cubicBezTo>
                  <a:cubicBezTo>
                    <a:pt x="95286" y="4156"/>
                    <a:pt x="95286" y="3954"/>
                    <a:pt x="95274" y="3751"/>
                  </a:cubicBezTo>
                  <a:cubicBezTo>
                    <a:pt x="95215" y="3013"/>
                    <a:pt x="95024" y="1763"/>
                    <a:pt x="94262" y="810"/>
                  </a:cubicBezTo>
                  <a:cubicBezTo>
                    <a:pt x="94000" y="489"/>
                    <a:pt x="93691" y="203"/>
                    <a:pt x="9332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6"/>
            <p:cNvSpPr/>
            <p:nvPr/>
          </p:nvSpPr>
          <p:spPr>
            <a:xfrm>
              <a:off x="4186200" y="3862125"/>
              <a:ext cx="293825" cy="326950"/>
            </a:xfrm>
            <a:custGeom>
              <a:rect b="b" l="l" r="r" t="t"/>
              <a:pathLst>
                <a:path extrusionOk="0" h="13078" w="11753">
                  <a:moveTo>
                    <a:pt x="896" y="0"/>
                  </a:moveTo>
                  <a:cubicBezTo>
                    <a:pt x="453" y="0"/>
                    <a:pt x="33" y="345"/>
                    <a:pt x="25" y="849"/>
                  </a:cubicBezTo>
                  <a:cubicBezTo>
                    <a:pt x="1" y="1933"/>
                    <a:pt x="203" y="3302"/>
                    <a:pt x="1120" y="4362"/>
                  </a:cubicBezTo>
                  <a:cubicBezTo>
                    <a:pt x="2894" y="6386"/>
                    <a:pt x="1203" y="8017"/>
                    <a:pt x="4978" y="12005"/>
                  </a:cubicBezTo>
                  <a:cubicBezTo>
                    <a:pt x="5690" y="12760"/>
                    <a:pt x="6359" y="13078"/>
                    <a:pt x="6978" y="13078"/>
                  </a:cubicBezTo>
                  <a:cubicBezTo>
                    <a:pt x="9627" y="13078"/>
                    <a:pt x="11335" y="7251"/>
                    <a:pt x="11383" y="5040"/>
                  </a:cubicBezTo>
                  <a:cubicBezTo>
                    <a:pt x="11419" y="3278"/>
                    <a:pt x="11752" y="1897"/>
                    <a:pt x="11657" y="1123"/>
                  </a:cubicBezTo>
                  <a:cubicBezTo>
                    <a:pt x="11610" y="742"/>
                    <a:pt x="11455" y="516"/>
                    <a:pt x="11133" y="444"/>
                  </a:cubicBezTo>
                  <a:cubicBezTo>
                    <a:pt x="11086" y="433"/>
                    <a:pt x="11038" y="433"/>
                    <a:pt x="10990" y="433"/>
                  </a:cubicBezTo>
                  <a:cubicBezTo>
                    <a:pt x="10957" y="430"/>
                    <a:pt x="10922" y="429"/>
                    <a:pt x="10887" y="429"/>
                  </a:cubicBezTo>
                  <a:cubicBezTo>
                    <a:pt x="9690" y="429"/>
                    <a:pt x="7618" y="1923"/>
                    <a:pt x="6748" y="1923"/>
                  </a:cubicBezTo>
                  <a:cubicBezTo>
                    <a:pt x="6729" y="1923"/>
                    <a:pt x="6710" y="1922"/>
                    <a:pt x="6692" y="1921"/>
                  </a:cubicBezTo>
                  <a:cubicBezTo>
                    <a:pt x="6692" y="1921"/>
                    <a:pt x="3728" y="1826"/>
                    <a:pt x="1406" y="171"/>
                  </a:cubicBezTo>
                  <a:cubicBezTo>
                    <a:pt x="1248" y="53"/>
                    <a:pt x="1070" y="0"/>
                    <a:pt x="89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6"/>
            <p:cNvSpPr/>
            <p:nvPr/>
          </p:nvSpPr>
          <p:spPr>
            <a:xfrm>
              <a:off x="4106450" y="3737800"/>
              <a:ext cx="50050" cy="68900"/>
            </a:xfrm>
            <a:custGeom>
              <a:rect b="b" l="l" r="r" t="t"/>
              <a:pathLst>
                <a:path extrusionOk="0" h="2756" w="2002">
                  <a:moveTo>
                    <a:pt x="810" y="0"/>
                  </a:moveTo>
                  <a:cubicBezTo>
                    <a:pt x="810" y="0"/>
                    <a:pt x="0" y="1869"/>
                    <a:pt x="810" y="2631"/>
                  </a:cubicBezTo>
                  <a:cubicBezTo>
                    <a:pt x="903" y="2717"/>
                    <a:pt x="993" y="2755"/>
                    <a:pt x="1077" y="2755"/>
                  </a:cubicBezTo>
                  <a:cubicBezTo>
                    <a:pt x="1726" y="2755"/>
                    <a:pt x="2002" y="443"/>
                    <a:pt x="81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6"/>
            <p:cNvSpPr/>
            <p:nvPr/>
          </p:nvSpPr>
          <p:spPr>
            <a:xfrm>
              <a:off x="4437125" y="3746725"/>
              <a:ext cx="57475" cy="61350"/>
            </a:xfrm>
            <a:custGeom>
              <a:rect b="b" l="l" r="r" t="t"/>
              <a:pathLst>
                <a:path extrusionOk="0" h="2454" w="2299">
                  <a:moveTo>
                    <a:pt x="370" y="0"/>
                  </a:moveTo>
                  <a:cubicBezTo>
                    <a:pt x="203" y="238"/>
                    <a:pt x="96" y="512"/>
                    <a:pt x="49" y="798"/>
                  </a:cubicBezTo>
                  <a:cubicBezTo>
                    <a:pt x="1" y="1036"/>
                    <a:pt x="13" y="1286"/>
                    <a:pt x="72" y="1512"/>
                  </a:cubicBezTo>
                  <a:cubicBezTo>
                    <a:pt x="132" y="1679"/>
                    <a:pt x="227" y="1834"/>
                    <a:pt x="370" y="1953"/>
                  </a:cubicBezTo>
                  <a:cubicBezTo>
                    <a:pt x="680" y="2251"/>
                    <a:pt x="1084" y="2429"/>
                    <a:pt x="1525" y="2453"/>
                  </a:cubicBezTo>
                  <a:cubicBezTo>
                    <a:pt x="1535" y="2453"/>
                    <a:pt x="1545" y="2454"/>
                    <a:pt x="1555" y="2454"/>
                  </a:cubicBezTo>
                  <a:cubicBezTo>
                    <a:pt x="1806" y="2454"/>
                    <a:pt x="2041" y="2313"/>
                    <a:pt x="2156" y="2084"/>
                  </a:cubicBezTo>
                  <a:cubicBezTo>
                    <a:pt x="2299" y="1751"/>
                    <a:pt x="1334" y="1227"/>
                    <a:pt x="775" y="679"/>
                  </a:cubicBezTo>
                  <a:cubicBezTo>
                    <a:pt x="537" y="453"/>
                    <a:pt x="370" y="227"/>
                    <a:pt x="3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6"/>
            <p:cNvSpPr/>
            <p:nvPr/>
          </p:nvSpPr>
          <p:spPr>
            <a:xfrm>
              <a:off x="3528975" y="3314300"/>
              <a:ext cx="178575" cy="68625"/>
            </a:xfrm>
            <a:custGeom>
              <a:rect b="b" l="l" r="r" t="t"/>
              <a:pathLst>
                <a:path extrusionOk="0" h="2745" w="7143">
                  <a:moveTo>
                    <a:pt x="6627" y="0"/>
                  </a:moveTo>
                  <a:cubicBezTo>
                    <a:pt x="5946" y="0"/>
                    <a:pt x="4706" y="616"/>
                    <a:pt x="4073" y="1403"/>
                  </a:cubicBezTo>
                  <a:cubicBezTo>
                    <a:pt x="4073" y="1403"/>
                    <a:pt x="3563" y="950"/>
                    <a:pt x="2743" y="950"/>
                  </a:cubicBezTo>
                  <a:cubicBezTo>
                    <a:pt x="2442" y="950"/>
                    <a:pt x="2101" y="1010"/>
                    <a:pt x="1727" y="1176"/>
                  </a:cubicBezTo>
                  <a:cubicBezTo>
                    <a:pt x="334" y="1795"/>
                    <a:pt x="1" y="2450"/>
                    <a:pt x="287" y="2617"/>
                  </a:cubicBezTo>
                  <a:cubicBezTo>
                    <a:pt x="397" y="2682"/>
                    <a:pt x="884" y="2744"/>
                    <a:pt x="1480" y="2744"/>
                  </a:cubicBezTo>
                  <a:cubicBezTo>
                    <a:pt x="2421" y="2744"/>
                    <a:pt x="3635" y="2588"/>
                    <a:pt x="4073" y="2034"/>
                  </a:cubicBezTo>
                  <a:cubicBezTo>
                    <a:pt x="4799" y="1129"/>
                    <a:pt x="6954" y="1438"/>
                    <a:pt x="7097" y="450"/>
                  </a:cubicBezTo>
                  <a:cubicBezTo>
                    <a:pt x="7143" y="135"/>
                    <a:pt x="6946" y="0"/>
                    <a:pt x="662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2" name="Google Shape;402;p6"/>
          <p:cNvSpPr txBox="1"/>
          <p:nvPr>
            <p:ph type="title"/>
          </p:nvPr>
        </p:nvSpPr>
        <p:spPr>
          <a:xfrm>
            <a:off x="2360100" y="351990"/>
            <a:ext cx="4423800" cy="373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Job Seekers</a:t>
            </a:r>
            <a:endParaRPr/>
          </a:p>
        </p:txBody>
      </p:sp>
      <p:grpSp>
        <p:nvGrpSpPr>
          <p:cNvPr id="403" name="Google Shape;403;p6"/>
          <p:cNvGrpSpPr/>
          <p:nvPr/>
        </p:nvGrpSpPr>
        <p:grpSpPr>
          <a:xfrm>
            <a:off x="456900" y="1099675"/>
            <a:ext cx="3992475" cy="3432000"/>
            <a:chOff x="456900" y="1099675"/>
            <a:chExt cx="3992475" cy="3432000"/>
          </a:xfrm>
        </p:grpSpPr>
        <p:sp>
          <p:nvSpPr>
            <p:cNvPr id="404" name="Google Shape;404;p6"/>
            <p:cNvSpPr/>
            <p:nvPr/>
          </p:nvSpPr>
          <p:spPr>
            <a:xfrm>
              <a:off x="3068825" y="3344300"/>
              <a:ext cx="153025" cy="145575"/>
            </a:xfrm>
            <a:custGeom>
              <a:rect b="b" l="l" r="r" t="t"/>
              <a:pathLst>
                <a:path extrusionOk="0" h="5823" w="6121">
                  <a:moveTo>
                    <a:pt x="3060" y="0"/>
                  </a:moveTo>
                  <a:lnTo>
                    <a:pt x="2334" y="2227"/>
                  </a:lnTo>
                  <a:lnTo>
                    <a:pt x="1" y="2227"/>
                  </a:lnTo>
                  <a:lnTo>
                    <a:pt x="1894" y="3596"/>
                  </a:lnTo>
                  <a:lnTo>
                    <a:pt x="1167" y="5822"/>
                  </a:lnTo>
                  <a:lnTo>
                    <a:pt x="1167" y="5822"/>
                  </a:lnTo>
                  <a:lnTo>
                    <a:pt x="3060" y="4453"/>
                  </a:lnTo>
                  <a:lnTo>
                    <a:pt x="4954" y="5822"/>
                  </a:lnTo>
                  <a:lnTo>
                    <a:pt x="4227" y="3596"/>
                  </a:lnTo>
                  <a:lnTo>
                    <a:pt x="6120" y="2227"/>
                  </a:lnTo>
                  <a:lnTo>
                    <a:pt x="3787" y="2227"/>
                  </a:lnTo>
                  <a:lnTo>
                    <a:pt x="306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6"/>
            <p:cNvSpPr/>
            <p:nvPr/>
          </p:nvSpPr>
          <p:spPr>
            <a:xfrm>
              <a:off x="2673825" y="3578550"/>
              <a:ext cx="362275" cy="353350"/>
            </a:xfrm>
            <a:custGeom>
              <a:rect b="b" l="l" r="r" t="t"/>
              <a:pathLst>
                <a:path extrusionOk="0" h="14134" w="14491">
                  <a:moveTo>
                    <a:pt x="7252" y="0"/>
                  </a:moveTo>
                  <a:lnTo>
                    <a:pt x="5633" y="4096"/>
                  </a:lnTo>
                  <a:lnTo>
                    <a:pt x="1442" y="2810"/>
                  </a:lnTo>
                  <a:lnTo>
                    <a:pt x="1442" y="2810"/>
                  </a:lnTo>
                  <a:lnTo>
                    <a:pt x="3620" y="6608"/>
                  </a:lnTo>
                  <a:lnTo>
                    <a:pt x="1" y="9097"/>
                  </a:lnTo>
                  <a:lnTo>
                    <a:pt x="4347" y="9752"/>
                  </a:lnTo>
                  <a:lnTo>
                    <a:pt x="4025" y="14133"/>
                  </a:lnTo>
                  <a:lnTo>
                    <a:pt x="7252" y="11156"/>
                  </a:lnTo>
                  <a:lnTo>
                    <a:pt x="10478" y="14133"/>
                  </a:lnTo>
                  <a:lnTo>
                    <a:pt x="10157" y="9752"/>
                  </a:lnTo>
                  <a:lnTo>
                    <a:pt x="14491" y="9097"/>
                  </a:lnTo>
                  <a:lnTo>
                    <a:pt x="10871" y="6608"/>
                  </a:lnTo>
                  <a:lnTo>
                    <a:pt x="13062" y="2810"/>
                  </a:lnTo>
                  <a:lnTo>
                    <a:pt x="8859" y="4096"/>
                  </a:lnTo>
                  <a:lnTo>
                    <a:pt x="7252"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6"/>
            <p:cNvSpPr/>
            <p:nvPr/>
          </p:nvSpPr>
          <p:spPr>
            <a:xfrm>
              <a:off x="1114725" y="4217625"/>
              <a:ext cx="3334650" cy="314050"/>
            </a:xfrm>
            <a:custGeom>
              <a:rect b="b" l="l" r="r" t="t"/>
              <a:pathLst>
                <a:path extrusionOk="0" h="12562" w="133386">
                  <a:moveTo>
                    <a:pt x="66687" y="0"/>
                  </a:moveTo>
                  <a:cubicBezTo>
                    <a:pt x="49006" y="0"/>
                    <a:pt x="32040" y="655"/>
                    <a:pt x="19538" y="1834"/>
                  </a:cubicBezTo>
                  <a:cubicBezTo>
                    <a:pt x="7025" y="3012"/>
                    <a:pt x="0" y="4620"/>
                    <a:pt x="0" y="6286"/>
                  </a:cubicBezTo>
                  <a:cubicBezTo>
                    <a:pt x="0" y="7941"/>
                    <a:pt x="7025" y="9549"/>
                    <a:pt x="19538" y="10728"/>
                  </a:cubicBezTo>
                  <a:cubicBezTo>
                    <a:pt x="32040" y="11906"/>
                    <a:pt x="49006" y="12561"/>
                    <a:pt x="66687" y="12561"/>
                  </a:cubicBezTo>
                  <a:cubicBezTo>
                    <a:pt x="84380" y="12561"/>
                    <a:pt x="101346" y="11906"/>
                    <a:pt x="113848" y="10728"/>
                  </a:cubicBezTo>
                  <a:cubicBezTo>
                    <a:pt x="126361" y="9549"/>
                    <a:pt x="133386" y="7941"/>
                    <a:pt x="133386" y="6286"/>
                  </a:cubicBezTo>
                  <a:cubicBezTo>
                    <a:pt x="133386" y="4620"/>
                    <a:pt x="126361" y="3012"/>
                    <a:pt x="113848" y="1834"/>
                  </a:cubicBezTo>
                  <a:cubicBezTo>
                    <a:pt x="101346" y="655"/>
                    <a:pt x="84380" y="0"/>
                    <a:pt x="6668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7" name="Google Shape;407;p6"/>
            <p:cNvGrpSpPr/>
            <p:nvPr/>
          </p:nvGrpSpPr>
          <p:grpSpPr>
            <a:xfrm>
              <a:off x="456900" y="1099675"/>
              <a:ext cx="2420850" cy="3393000"/>
              <a:chOff x="689650" y="1099675"/>
              <a:chExt cx="2420850" cy="3393000"/>
            </a:xfrm>
          </p:grpSpPr>
          <p:sp>
            <p:nvSpPr>
              <p:cNvPr id="408" name="Google Shape;408;p6"/>
              <p:cNvSpPr/>
              <p:nvPr/>
            </p:nvSpPr>
            <p:spPr>
              <a:xfrm>
                <a:off x="1313825" y="3228850"/>
                <a:ext cx="1788025" cy="1175125"/>
              </a:xfrm>
              <a:custGeom>
                <a:rect b="b" l="l" r="r" t="t"/>
                <a:pathLst>
                  <a:path extrusionOk="0" h="47005" w="71521">
                    <a:moveTo>
                      <a:pt x="56998" y="1"/>
                    </a:moveTo>
                    <a:cubicBezTo>
                      <a:pt x="50032" y="1"/>
                      <a:pt x="35160" y="6666"/>
                      <a:pt x="35160" y="6666"/>
                    </a:cubicBezTo>
                    <a:cubicBezTo>
                      <a:pt x="35160" y="6666"/>
                      <a:pt x="1" y="30812"/>
                      <a:pt x="13967" y="38194"/>
                    </a:cubicBezTo>
                    <a:cubicBezTo>
                      <a:pt x="19737" y="41249"/>
                      <a:pt x="26034" y="42145"/>
                      <a:pt x="31437" y="42145"/>
                    </a:cubicBezTo>
                    <a:cubicBezTo>
                      <a:pt x="39111" y="42145"/>
                      <a:pt x="44982" y="40337"/>
                      <a:pt x="44982" y="40337"/>
                    </a:cubicBezTo>
                    <a:lnTo>
                      <a:pt x="44982" y="40337"/>
                    </a:lnTo>
                    <a:lnTo>
                      <a:pt x="42613" y="45397"/>
                    </a:lnTo>
                    <a:lnTo>
                      <a:pt x="70652" y="47004"/>
                    </a:lnTo>
                    <a:cubicBezTo>
                      <a:pt x="70652" y="47004"/>
                      <a:pt x="71521" y="43029"/>
                      <a:pt x="66387" y="43029"/>
                    </a:cubicBezTo>
                    <a:cubicBezTo>
                      <a:pt x="65661" y="43029"/>
                      <a:pt x="64815" y="43108"/>
                      <a:pt x="63830" y="43290"/>
                    </a:cubicBezTo>
                    <a:cubicBezTo>
                      <a:pt x="62765" y="43484"/>
                      <a:pt x="61765" y="43569"/>
                      <a:pt x="60830" y="43569"/>
                    </a:cubicBezTo>
                    <a:cubicBezTo>
                      <a:pt x="54792" y="43569"/>
                      <a:pt x="51507" y="40051"/>
                      <a:pt x="51507" y="40051"/>
                    </a:cubicBezTo>
                    <a:cubicBezTo>
                      <a:pt x="51507" y="40051"/>
                      <a:pt x="63366" y="5035"/>
                      <a:pt x="60115" y="987"/>
                    </a:cubicBezTo>
                    <a:cubicBezTo>
                      <a:pt x="59555" y="289"/>
                      <a:pt x="58448" y="1"/>
                      <a:pt x="569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6"/>
              <p:cNvSpPr/>
              <p:nvPr/>
            </p:nvSpPr>
            <p:spPr>
              <a:xfrm>
                <a:off x="2373775" y="1252375"/>
                <a:ext cx="442950" cy="463925"/>
              </a:xfrm>
              <a:custGeom>
                <a:rect b="b" l="l" r="r" t="t"/>
                <a:pathLst>
                  <a:path extrusionOk="0" h="18557" w="17718">
                    <a:moveTo>
                      <a:pt x="17717" y="0"/>
                    </a:moveTo>
                    <a:lnTo>
                      <a:pt x="7942" y="4167"/>
                    </a:lnTo>
                    <a:cubicBezTo>
                      <a:pt x="2477" y="9894"/>
                      <a:pt x="1" y="18526"/>
                      <a:pt x="1" y="18526"/>
                    </a:cubicBezTo>
                    <a:cubicBezTo>
                      <a:pt x="215" y="18546"/>
                      <a:pt x="437" y="18556"/>
                      <a:pt x="666" y="18556"/>
                    </a:cubicBezTo>
                    <a:cubicBezTo>
                      <a:pt x="5569" y="18556"/>
                      <a:pt x="13395" y="14120"/>
                      <a:pt x="13395" y="14109"/>
                    </a:cubicBezTo>
                    <a:cubicBezTo>
                      <a:pt x="14276" y="5656"/>
                      <a:pt x="17717" y="0"/>
                      <a:pt x="1771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6"/>
              <p:cNvSpPr/>
              <p:nvPr/>
            </p:nvSpPr>
            <p:spPr>
              <a:xfrm>
                <a:off x="2106475" y="1099675"/>
                <a:ext cx="356800" cy="698925"/>
              </a:xfrm>
              <a:custGeom>
                <a:rect b="b" l="l" r="r" t="t"/>
                <a:pathLst>
                  <a:path extrusionOk="0" h="27957" w="14272">
                    <a:moveTo>
                      <a:pt x="9681" y="0"/>
                    </a:moveTo>
                    <a:cubicBezTo>
                      <a:pt x="9681" y="0"/>
                      <a:pt x="9681" y="0"/>
                      <a:pt x="9681" y="0"/>
                    </a:cubicBezTo>
                    <a:lnTo>
                      <a:pt x="9681" y="0"/>
                    </a:lnTo>
                    <a:cubicBezTo>
                      <a:pt x="9681" y="0"/>
                      <a:pt x="9681" y="0"/>
                      <a:pt x="9681" y="0"/>
                    </a:cubicBezTo>
                    <a:close/>
                    <a:moveTo>
                      <a:pt x="9681" y="0"/>
                    </a:moveTo>
                    <a:cubicBezTo>
                      <a:pt x="1" y="9704"/>
                      <a:pt x="1" y="18705"/>
                      <a:pt x="1" y="18705"/>
                    </a:cubicBezTo>
                    <a:lnTo>
                      <a:pt x="3942" y="27956"/>
                    </a:lnTo>
                    <a:cubicBezTo>
                      <a:pt x="14271" y="17972"/>
                      <a:pt x="9674" y="19"/>
                      <a:pt x="968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6"/>
              <p:cNvSpPr/>
              <p:nvPr/>
            </p:nvSpPr>
            <p:spPr>
              <a:xfrm>
                <a:off x="689650" y="1697950"/>
                <a:ext cx="2420850" cy="2794725"/>
              </a:xfrm>
              <a:custGeom>
                <a:rect b="b" l="l" r="r" t="t"/>
                <a:pathLst>
                  <a:path extrusionOk="0" h="111789" w="96834">
                    <a:moveTo>
                      <a:pt x="67925" y="1"/>
                    </a:moveTo>
                    <a:cubicBezTo>
                      <a:pt x="67925" y="1"/>
                      <a:pt x="67794" y="48"/>
                      <a:pt x="67556" y="167"/>
                    </a:cubicBezTo>
                    <a:lnTo>
                      <a:pt x="51840" y="7180"/>
                    </a:lnTo>
                    <a:cubicBezTo>
                      <a:pt x="51757" y="6133"/>
                      <a:pt x="51661" y="4370"/>
                      <a:pt x="51245" y="4323"/>
                    </a:cubicBezTo>
                    <a:cubicBezTo>
                      <a:pt x="51240" y="4322"/>
                      <a:pt x="51236" y="4322"/>
                      <a:pt x="51231" y="4322"/>
                    </a:cubicBezTo>
                    <a:cubicBezTo>
                      <a:pt x="50660" y="4322"/>
                      <a:pt x="51328" y="7406"/>
                      <a:pt x="51328" y="7406"/>
                    </a:cubicBezTo>
                    <a:cubicBezTo>
                      <a:pt x="51328" y="7406"/>
                      <a:pt x="49928" y="5195"/>
                      <a:pt x="49489" y="5195"/>
                    </a:cubicBezTo>
                    <a:cubicBezTo>
                      <a:pt x="49474" y="5195"/>
                      <a:pt x="49460" y="5198"/>
                      <a:pt x="49447" y="5204"/>
                    </a:cubicBezTo>
                    <a:cubicBezTo>
                      <a:pt x="49066" y="5359"/>
                      <a:pt x="51054" y="7930"/>
                      <a:pt x="51054" y="7930"/>
                    </a:cubicBezTo>
                    <a:cubicBezTo>
                      <a:pt x="51054" y="7930"/>
                      <a:pt x="49747" y="6772"/>
                      <a:pt x="49108" y="6772"/>
                    </a:cubicBezTo>
                    <a:cubicBezTo>
                      <a:pt x="49026" y="6772"/>
                      <a:pt x="48955" y="6791"/>
                      <a:pt x="48899" y="6835"/>
                    </a:cubicBezTo>
                    <a:cubicBezTo>
                      <a:pt x="48590" y="7073"/>
                      <a:pt x="49864" y="7811"/>
                      <a:pt x="50864" y="8323"/>
                    </a:cubicBezTo>
                    <a:cubicBezTo>
                      <a:pt x="49066" y="12038"/>
                      <a:pt x="42898" y="26659"/>
                      <a:pt x="46756" y="45554"/>
                    </a:cubicBezTo>
                    <a:cubicBezTo>
                      <a:pt x="46017" y="44383"/>
                      <a:pt x="45115" y="43081"/>
                      <a:pt x="44734" y="43081"/>
                    </a:cubicBezTo>
                    <a:cubicBezTo>
                      <a:pt x="44716" y="43081"/>
                      <a:pt x="44700" y="43084"/>
                      <a:pt x="44684" y="43089"/>
                    </a:cubicBezTo>
                    <a:cubicBezTo>
                      <a:pt x="44089" y="43304"/>
                      <a:pt x="47173" y="47471"/>
                      <a:pt x="47173" y="47471"/>
                    </a:cubicBezTo>
                    <a:cubicBezTo>
                      <a:pt x="47173" y="47471"/>
                      <a:pt x="45110" y="45864"/>
                      <a:pt x="44261" y="45864"/>
                    </a:cubicBezTo>
                    <a:cubicBezTo>
                      <a:pt x="44220" y="45864"/>
                      <a:pt x="44183" y="45868"/>
                      <a:pt x="44149" y="45875"/>
                    </a:cubicBezTo>
                    <a:cubicBezTo>
                      <a:pt x="43541" y="45995"/>
                      <a:pt x="45720" y="47280"/>
                      <a:pt x="46673" y="47816"/>
                    </a:cubicBezTo>
                    <a:lnTo>
                      <a:pt x="46458" y="47971"/>
                    </a:lnTo>
                    <a:cubicBezTo>
                      <a:pt x="45991" y="47908"/>
                      <a:pt x="45348" y="47838"/>
                      <a:pt x="44843" y="47838"/>
                    </a:cubicBezTo>
                    <a:cubicBezTo>
                      <a:pt x="44397" y="47838"/>
                      <a:pt x="44058" y="47892"/>
                      <a:pt x="44041" y="48054"/>
                    </a:cubicBezTo>
                    <a:cubicBezTo>
                      <a:pt x="44018" y="48292"/>
                      <a:pt x="44720" y="48495"/>
                      <a:pt x="45494" y="48638"/>
                    </a:cubicBezTo>
                    <a:cubicBezTo>
                      <a:pt x="41517" y="51376"/>
                      <a:pt x="31683" y="58365"/>
                      <a:pt x="28706" y="62342"/>
                    </a:cubicBezTo>
                    <a:cubicBezTo>
                      <a:pt x="28447" y="61541"/>
                      <a:pt x="28037" y="60508"/>
                      <a:pt x="27602" y="60508"/>
                    </a:cubicBezTo>
                    <a:cubicBezTo>
                      <a:pt x="27597" y="60508"/>
                      <a:pt x="27592" y="60508"/>
                      <a:pt x="27587" y="60508"/>
                    </a:cubicBezTo>
                    <a:cubicBezTo>
                      <a:pt x="26980" y="60556"/>
                      <a:pt x="27908" y="62532"/>
                      <a:pt x="28194" y="63104"/>
                    </a:cubicBezTo>
                    <a:cubicBezTo>
                      <a:pt x="28182" y="63116"/>
                      <a:pt x="28182" y="63128"/>
                      <a:pt x="28182" y="63140"/>
                    </a:cubicBezTo>
                    <a:cubicBezTo>
                      <a:pt x="27825" y="62670"/>
                      <a:pt x="26600" y="61105"/>
                      <a:pt x="25921" y="61105"/>
                    </a:cubicBezTo>
                    <a:cubicBezTo>
                      <a:pt x="25808" y="61105"/>
                      <a:pt x="25711" y="61148"/>
                      <a:pt x="25634" y="61246"/>
                    </a:cubicBezTo>
                    <a:cubicBezTo>
                      <a:pt x="25015" y="62032"/>
                      <a:pt x="27873" y="63866"/>
                      <a:pt x="27873" y="63866"/>
                    </a:cubicBezTo>
                    <a:cubicBezTo>
                      <a:pt x="27873" y="63866"/>
                      <a:pt x="27583" y="63799"/>
                      <a:pt x="27254" y="63799"/>
                    </a:cubicBezTo>
                    <a:cubicBezTo>
                      <a:pt x="26875" y="63799"/>
                      <a:pt x="26444" y="63888"/>
                      <a:pt x="26349" y="64271"/>
                    </a:cubicBezTo>
                    <a:cubicBezTo>
                      <a:pt x="26242" y="64664"/>
                      <a:pt x="26980" y="64771"/>
                      <a:pt x="27658" y="64794"/>
                    </a:cubicBezTo>
                    <a:cubicBezTo>
                      <a:pt x="27158" y="67128"/>
                      <a:pt x="26658" y="69914"/>
                      <a:pt x="24718" y="71355"/>
                    </a:cubicBezTo>
                    <a:cubicBezTo>
                      <a:pt x="24024" y="71858"/>
                      <a:pt x="23191" y="72121"/>
                      <a:pt x="22349" y="72121"/>
                    </a:cubicBezTo>
                    <a:cubicBezTo>
                      <a:pt x="22034" y="72121"/>
                      <a:pt x="21718" y="72084"/>
                      <a:pt x="21408" y="72010"/>
                    </a:cubicBezTo>
                    <a:cubicBezTo>
                      <a:pt x="13716" y="70057"/>
                      <a:pt x="18181" y="58996"/>
                      <a:pt x="20348" y="54353"/>
                    </a:cubicBezTo>
                    <a:cubicBezTo>
                      <a:pt x="25253" y="43756"/>
                      <a:pt x="32707" y="32660"/>
                      <a:pt x="30647" y="20396"/>
                    </a:cubicBezTo>
                    <a:cubicBezTo>
                      <a:pt x="30290" y="18241"/>
                      <a:pt x="29409" y="16122"/>
                      <a:pt x="27813" y="14622"/>
                    </a:cubicBezTo>
                    <a:cubicBezTo>
                      <a:pt x="26418" y="13315"/>
                      <a:pt x="24719" y="12825"/>
                      <a:pt x="22959" y="12825"/>
                    </a:cubicBezTo>
                    <a:cubicBezTo>
                      <a:pt x="20935" y="12825"/>
                      <a:pt x="18830" y="13474"/>
                      <a:pt x="17014" y="14276"/>
                    </a:cubicBezTo>
                    <a:cubicBezTo>
                      <a:pt x="16550" y="14491"/>
                      <a:pt x="11918" y="16670"/>
                      <a:pt x="12383" y="17515"/>
                    </a:cubicBezTo>
                    <a:cubicBezTo>
                      <a:pt x="12465" y="17662"/>
                      <a:pt x="12716" y="17721"/>
                      <a:pt x="13068" y="17721"/>
                    </a:cubicBezTo>
                    <a:cubicBezTo>
                      <a:pt x="14391" y="17721"/>
                      <a:pt x="17135" y="16888"/>
                      <a:pt x="17633" y="16812"/>
                    </a:cubicBezTo>
                    <a:cubicBezTo>
                      <a:pt x="18670" y="16645"/>
                      <a:pt x="19760" y="16463"/>
                      <a:pt x="20835" y="16463"/>
                    </a:cubicBezTo>
                    <a:cubicBezTo>
                      <a:pt x="21514" y="16463"/>
                      <a:pt x="22187" y="16536"/>
                      <a:pt x="22836" y="16729"/>
                    </a:cubicBezTo>
                    <a:cubicBezTo>
                      <a:pt x="26420" y="17824"/>
                      <a:pt x="25087" y="23277"/>
                      <a:pt x="24468" y="25861"/>
                    </a:cubicBezTo>
                    <a:cubicBezTo>
                      <a:pt x="23408" y="30219"/>
                      <a:pt x="21431" y="34350"/>
                      <a:pt x="19443" y="38351"/>
                    </a:cubicBezTo>
                    <a:cubicBezTo>
                      <a:pt x="16478" y="44304"/>
                      <a:pt x="13097" y="50031"/>
                      <a:pt x="10085" y="55960"/>
                    </a:cubicBezTo>
                    <a:cubicBezTo>
                      <a:pt x="7465" y="61092"/>
                      <a:pt x="5037" y="66414"/>
                      <a:pt x="3632" y="72033"/>
                    </a:cubicBezTo>
                    <a:cubicBezTo>
                      <a:pt x="2977" y="74593"/>
                      <a:pt x="2608" y="77225"/>
                      <a:pt x="2536" y="79868"/>
                    </a:cubicBezTo>
                    <a:cubicBezTo>
                      <a:pt x="2512" y="80725"/>
                      <a:pt x="2465" y="81987"/>
                      <a:pt x="2524" y="83261"/>
                    </a:cubicBezTo>
                    <a:cubicBezTo>
                      <a:pt x="2006" y="82408"/>
                      <a:pt x="1350" y="81505"/>
                      <a:pt x="904" y="81505"/>
                    </a:cubicBezTo>
                    <a:cubicBezTo>
                      <a:pt x="858" y="81505"/>
                      <a:pt x="815" y="81515"/>
                      <a:pt x="774" y="81535"/>
                    </a:cubicBezTo>
                    <a:cubicBezTo>
                      <a:pt x="0" y="81928"/>
                      <a:pt x="2643" y="84749"/>
                      <a:pt x="2643" y="84749"/>
                    </a:cubicBezTo>
                    <a:cubicBezTo>
                      <a:pt x="2643" y="84749"/>
                      <a:pt x="1119" y="83792"/>
                      <a:pt x="537" y="83792"/>
                    </a:cubicBezTo>
                    <a:cubicBezTo>
                      <a:pt x="423" y="83792"/>
                      <a:pt x="345" y="83828"/>
                      <a:pt x="322" y="83916"/>
                    </a:cubicBezTo>
                    <a:cubicBezTo>
                      <a:pt x="179" y="84452"/>
                      <a:pt x="2715" y="85226"/>
                      <a:pt x="2715" y="85226"/>
                    </a:cubicBezTo>
                    <a:cubicBezTo>
                      <a:pt x="2715" y="85226"/>
                      <a:pt x="1982" y="85071"/>
                      <a:pt x="1393" y="85071"/>
                    </a:cubicBezTo>
                    <a:cubicBezTo>
                      <a:pt x="974" y="85071"/>
                      <a:pt x="627" y="85149"/>
                      <a:pt x="667" y="85416"/>
                    </a:cubicBezTo>
                    <a:cubicBezTo>
                      <a:pt x="726" y="85735"/>
                      <a:pt x="1393" y="85817"/>
                      <a:pt x="2049" y="85817"/>
                    </a:cubicBezTo>
                    <a:cubicBezTo>
                      <a:pt x="2324" y="85817"/>
                      <a:pt x="2597" y="85803"/>
                      <a:pt x="2822" y="85785"/>
                    </a:cubicBezTo>
                    <a:cubicBezTo>
                      <a:pt x="2965" y="86476"/>
                      <a:pt x="3191" y="87083"/>
                      <a:pt x="3524" y="87523"/>
                    </a:cubicBezTo>
                    <a:cubicBezTo>
                      <a:pt x="3524" y="87523"/>
                      <a:pt x="18254" y="107457"/>
                      <a:pt x="41717" y="107457"/>
                    </a:cubicBezTo>
                    <a:cubicBezTo>
                      <a:pt x="42944" y="107457"/>
                      <a:pt x="44196" y="107403"/>
                      <a:pt x="45470" y="107288"/>
                    </a:cubicBezTo>
                    <a:cubicBezTo>
                      <a:pt x="46329" y="107333"/>
                      <a:pt x="47162" y="107353"/>
                      <a:pt x="47964" y="107353"/>
                    </a:cubicBezTo>
                    <a:cubicBezTo>
                      <a:pt x="54138" y="107353"/>
                      <a:pt x="58483" y="106169"/>
                      <a:pt x="58484" y="106169"/>
                    </a:cubicBezTo>
                    <a:lnTo>
                      <a:pt x="58484" y="106169"/>
                    </a:lnTo>
                    <a:lnTo>
                      <a:pt x="57781" y="110169"/>
                    </a:lnTo>
                    <a:lnTo>
                      <a:pt x="85820" y="111788"/>
                    </a:lnTo>
                    <a:cubicBezTo>
                      <a:pt x="85820" y="111788"/>
                      <a:pt x="86689" y="107801"/>
                      <a:pt x="81551" y="107801"/>
                    </a:cubicBezTo>
                    <a:cubicBezTo>
                      <a:pt x="80826" y="107801"/>
                      <a:pt x="79981" y="107881"/>
                      <a:pt x="78998" y="108062"/>
                    </a:cubicBezTo>
                    <a:cubicBezTo>
                      <a:pt x="77927" y="108259"/>
                      <a:pt x="76920" y="108344"/>
                      <a:pt x="75981" y="108344"/>
                    </a:cubicBezTo>
                    <a:cubicBezTo>
                      <a:pt x="69947" y="108344"/>
                      <a:pt x="66675" y="104823"/>
                      <a:pt x="66675" y="104823"/>
                    </a:cubicBezTo>
                    <a:cubicBezTo>
                      <a:pt x="66675" y="104823"/>
                      <a:pt x="67485" y="102430"/>
                      <a:pt x="68616" y="98822"/>
                    </a:cubicBezTo>
                    <a:cubicBezTo>
                      <a:pt x="86785" y="86702"/>
                      <a:pt x="83534" y="69533"/>
                      <a:pt x="77653" y="53210"/>
                    </a:cubicBezTo>
                    <a:cubicBezTo>
                      <a:pt x="82403" y="50781"/>
                      <a:pt x="87737" y="47221"/>
                      <a:pt x="90000" y="45649"/>
                    </a:cubicBezTo>
                    <a:cubicBezTo>
                      <a:pt x="91916" y="44994"/>
                      <a:pt x="96834" y="43220"/>
                      <a:pt x="96608" y="42744"/>
                    </a:cubicBezTo>
                    <a:cubicBezTo>
                      <a:pt x="96566" y="42653"/>
                      <a:pt x="96401" y="42615"/>
                      <a:pt x="96152" y="42615"/>
                    </a:cubicBezTo>
                    <a:cubicBezTo>
                      <a:pt x="94768" y="42615"/>
                      <a:pt x="90773" y="43804"/>
                      <a:pt x="90773" y="43804"/>
                    </a:cubicBezTo>
                    <a:cubicBezTo>
                      <a:pt x="90773" y="43804"/>
                      <a:pt x="95738" y="41184"/>
                      <a:pt x="95500" y="40768"/>
                    </a:cubicBezTo>
                    <a:cubicBezTo>
                      <a:pt x="95484" y="40738"/>
                      <a:pt x="95442" y="40724"/>
                      <a:pt x="95378" y="40724"/>
                    </a:cubicBezTo>
                    <a:cubicBezTo>
                      <a:pt x="94613" y="40724"/>
                      <a:pt x="90699" y="42753"/>
                      <a:pt x="90226" y="43006"/>
                    </a:cubicBezTo>
                    <a:lnTo>
                      <a:pt x="90226" y="42982"/>
                    </a:lnTo>
                    <a:cubicBezTo>
                      <a:pt x="90678" y="42589"/>
                      <a:pt x="94476" y="39148"/>
                      <a:pt x="94048" y="38839"/>
                    </a:cubicBezTo>
                    <a:cubicBezTo>
                      <a:pt x="94030" y="38827"/>
                      <a:pt x="94006" y="38821"/>
                      <a:pt x="93978" y="38821"/>
                    </a:cubicBezTo>
                    <a:cubicBezTo>
                      <a:pt x="93416" y="38821"/>
                      <a:pt x="90872" y="41068"/>
                      <a:pt x="89773" y="42054"/>
                    </a:cubicBezTo>
                    <a:lnTo>
                      <a:pt x="89690" y="41875"/>
                    </a:lnTo>
                    <a:lnTo>
                      <a:pt x="89535" y="41946"/>
                    </a:lnTo>
                    <a:cubicBezTo>
                      <a:pt x="90158" y="40618"/>
                      <a:pt x="91582" y="37421"/>
                      <a:pt x="91160" y="37421"/>
                    </a:cubicBezTo>
                    <a:cubicBezTo>
                      <a:pt x="91154" y="37421"/>
                      <a:pt x="91149" y="37421"/>
                      <a:pt x="91143" y="37422"/>
                    </a:cubicBezTo>
                    <a:cubicBezTo>
                      <a:pt x="90631" y="37494"/>
                      <a:pt x="88368" y="41577"/>
                      <a:pt x="87737" y="42720"/>
                    </a:cubicBezTo>
                    <a:cubicBezTo>
                      <a:pt x="84797" y="43982"/>
                      <a:pt x="79177" y="46280"/>
                      <a:pt x="75402" y="47245"/>
                    </a:cubicBezTo>
                    <a:cubicBezTo>
                      <a:pt x="71759" y="37898"/>
                      <a:pt x="68021" y="29076"/>
                      <a:pt x="67902" y="21944"/>
                    </a:cubicBezTo>
                    <a:lnTo>
                      <a:pt x="67902" y="21944"/>
                    </a:lnTo>
                    <a:cubicBezTo>
                      <a:pt x="68291" y="21985"/>
                      <a:pt x="68682" y="22004"/>
                      <a:pt x="69071" y="22004"/>
                    </a:cubicBezTo>
                    <a:cubicBezTo>
                      <a:pt x="72853" y="22004"/>
                      <a:pt x="76426" y="20241"/>
                      <a:pt x="76426" y="20241"/>
                    </a:cubicBezTo>
                    <a:cubicBezTo>
                      <a:pt x="78235" y="22803"/>
                      <a:pt x="80071" y="23620"/>
                      <a:pt x="81685" y="23620"/>
                    </a:cubicBezTo>
                    <a:cubicBezTo>
                      <a:pt x="81909" y="23620"/>
                      <a:pt x="82129" y="23604"/>
                      <a:pt x="82344" y="23575"/>
                    </a:cubicBezTo>
                    <a:cubicBezTo>
                      <a:pt x="82522" y="23551"/>
                      <a:pt x="82689" y="23516"/>
                      <a:pt x="82856" y="23480"/>
                    </a:cubicBezTo>
                    <a:cubicBezTo>
                      <a:pt x="84701" y="23039"/>
                      <a:pt x="86118" y="21682"/>
                      <a:pt x="86606" y="21158"/>
                    </a:cubicBezTo>
                    <a:cubicBezTo>
                      <a:pt x="86725" y="21027"/>
                      <a:pt x="86797" y="20944"/>
                      <a:pt x="86797" y="20944"/>
                    </a:cubicBezTo>
                    <a:lnTo>
                      <a:pt x="86642" y="20777"/>
                    </a:lnTo>
                    <a:lnTo>
                      <a:pt x="86404" y="20515"/>
                    </a:lnTo>
                    <a:lnTo>
                      <a:pt x="84713" y="18634"/>
                    </a:lnTo>
                    <a:lnTo>
                      <a:pt x="6792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6"/>
              <p:cNvSpPr/>
              <p:nvPr/>
            </p:nvSpPr>
            <p:spPr>
              <a:xfrm>
                <a:off x="2291625" y="1909550"/>
                <a:ext cx="213450" cy="210675"/>
              </a:xfrm>
              <a:custGeom>
                <a:rect b="b" l="l" r="r" t="t"/>
                <a:pathLst>
                  <a:path extrusionOk="0" h="8427" w="8538">
                    <a:moveTo>
                      <a:pt x="4306" y="1"/>
                    </a:moveTo>
                    <a:cubicBezTo>
                      <a:pt x="2058" y="1"/>
                      <a:pt x="201" y="1766"/>
                      <a:pt x="108" y="4026"/>
                    </a:cubicBezTo>
                    <a:cubicBezTo>
                      <a:pt x="1" y="6324"/>
                      <a:pt x="1763" y="8277"/>
                      <a:pt x="4049" y="8420"/>
                    </a:cubicBezTo>
                    <a:cubicBezTo>
                      <a:pt x="4131" y="8425"/>
                      <a:pt x="4213" y="8427"/>
                      <a:pt x="4295" y="8427"/>
                    </a:cubicBezTo>
                    <a:cubicBezTo>
                      <a:pt x="6486" y="8427"/>
                      <a:pt x="8330" y="6754"/>
                      <a:pt x="8514" y="4550"/>
                    </a:cubicBezTo>
                    <a:cubicBezTo>
                      <a:pt x="8514" y="4443"/>
                      <a:pt x="8526" y="4336"/>
                      <a:pt x="8526" y="4241"/>
                    </a:cubicBezTo>
                    <a:cubicBezTo>
                      <a:pt x="8537" y="1943"/>
                      <a:pt x="6716" y="50"/>
                      <a:pt x="4418" y="2"/>
                    </a:cubicBezTo>
                    <a:cubicBezTo>
                      <a:pt x="4381" y="1"/>
                      <a:pt x="4343" y="1"/>
                      <a:pt x="430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6"/>
              <p:cNvSpPr/>
              <p:nvPr/>
            </p:nvSpPr>
            <p:spPr>
              <a:xfrm>
                <a:off x="2396100" y="1927450"/>
                <a:ext cx="108675" cy="175950"/>
              </a:xfrm>
              <a:custGeom>
                <a:rect b="b" l="l" r="r" t="t"/>
                <a:pathLst>
                  <a:path extrusionOk="0" h="7038" w="4347">
                    <a:moveTo>
                      <a:pt x="2489" y="1"/>
                    </a:moveTo>
                    <a:cubicBezTo>
                      <a:pt x="1" y="1691"/>
                      <a:pt x="1" y="5358"/>
                      <a:pt x="2489" y="7037"/>
                    </a:cubicBezTo>
                    <a:cubicBezTo>
                      <a:pt x="3561" y="6311"/>
                      <a:pt x="4239" y="5120"/>
                      <a:pt x="4335" y="3834"/>
                    </a:cubicBezTo>
                    <a:cubicBezTo>
                      <a:pt x="4335" y="3727"/>
                      <a:pt x="4347" y="3620"/>
                      <a:pt x="4347" y="3525"/>
                    </a:cubicBezTo>
                    <a:cubicBezTo>
                      <a:pt x="4347" y="2120"/>
                      <a:pt x="3656" y="798"/>
                      <a:pt x="248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6"/>
              <p:cNvSpPr/>
              <p:nvPr/>
            </p:nvSpPr>
            <p:spPr>
              <a:xfrm>
                <a:off x="2708050" y="2174800"/>
                <a:ext cx="151225" cy="110150"/>
              </a:xfrm>
              <a:custGeom>
                <a:rect b="b" l="l" r="r" t="t"/>
                <a:pathLst>
                  <a:path extrusionOk="0" h="4406" w="6049">
                    <a:moveTo>
                      <a:pt x="0" y="1"/>
                    </a:moveTo>
                    <a:lnTo>
                      <a:pt x="0" y="1"/>
                    </a:lnTo>
                    <a:cubicBezTo>
                      <a:pt x="131" y="48"/>
                      <a:pt x="1215" y="2429"/>
                      <a:pt x="2108" y="4406"/>
                    </a:cubicBezTo>
                    <a:cubicBezTo>
                      <a:pt x="3965" y="3965"/>
                      <a:pt x="5370" y="2608"/>
                      <a:pt x="5858" y="2072"/>
                    </a:cubicBezTo>
                    <a:cubicBezTo>
                      <a:pt x="5989" y="1941"/>
                      <a:pt x="6049" y="1870"/>
                      <a:pt x="6049" y="1870"/>
                    </a:cubicBezTo>
                    <a:lnTo>
                      <a:pt x="5906" y="1703"/>
                    </a:lnTo>
                    <a:lnTo>
                      <a:pt x="5668" y="1441"/>
                    </a:lnTo>
                    <a:cubicBezTo>
                      <a:pt x="3870" y="977"/>
                      <a:pt x="48" y="1"/>
                      <a:pt x="0" y="1"/>
                    </a:cubicBezTo>
                    <a:close/>
                  </a:path>
                </a:pathLst>
              </a:custGeom>
              <a:solidFill>
                <a:srgbClr val="E85E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6"/>
              <p:cNvSpPr/>
              <p:nvPr/>
            </p:nvSpPr>
            <p:spPr>
              <a:xfrm>
                <a:off x="2390150" y="2134925"/>
                <a:ext cx="80100" cy="80075"/>
              </a:xfrm>
              <a:custGeom>
                <a:rect b="b" l="l" r="r" t="t"/>
                <a:pathLst>
                  <a:path extrusionOk="0" h="3203" w="3204">
                    <a:moveTo>
                      <a:pt x="1596" y="0"/>
                    </a:moveTo>
                    <a:cubicBezTo>
                      <a:pt x="715" y="0"/>
                      <a:pt x="1" y="715"/>
                      <a:pt x="1" y="1596"/>
                    </a:cubicBezTo>
                    <a:cubicBezTo>
                      <a:pt x="1" y="2477"/>
                      <a:pt x="715" y="3203"/>
                      <a:pt x="1596" y="3203"/>
                    </a:cubicBezTo>
                    <a:cubicBezTo>
                      <a:pt x="2477" y="3203"/>
                      <a:pt x="3203" y="2477"/>
                      <a:pt x="3203" y="1596"/>
                    </a:cubicBezTo>
                    <a:cubicBezTo>
                      <a:pt x="3203" y="715"/>
                      <a:pt x="2477" y="0"/>
                      <a:pt x="15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6"/>
              <p:cNvSpPr/>
              <p:nvPr/>
            </p:nvSpPr>
            <p:spPr>
              <a:xfrm>
                <a:off x="2185675" y="2130750"/>
                <a:ext cx="225925" cy="289650"/>
              </a:xfrm>
              <a:custGeom>
                <a:rect b="b" l="l" r="r" t="t"/>
                <a:pathLst>
                  <a:path extrusionOk="0" h="11586" w="9037">
                    <a:moveTo>
                      <a:pt x="8025" y="4632"/>
                    </a:moveTo>
                    <a:cubicBezTo>
                      <a:pt x="8025" y="4632"/>
                      <a:pt x="3358" y="4191"/>
                      <a:pt x="1000" y="0"/>
                    </a:cubicBezTo>
                    <a:cubicBezTo>
                      <a:pt x="1000" y="0"/>
                      <a:pt x="0" y="10478"/>
                      <a:pt x="9037" y="11585"/>
                    </a:cubicBezTo>
                    <a:cubicBezTo>
                      <a:pt x="9037" y="11585"/>
                      <a:pt x="8001" y="6311"/>
                      <a:pt x="8025" y="463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6"/>
              <p:cNvSpPr/>
              <p:nvPr/>
            </p:nvSpPr>
            <p:spPr>
              <a:xfrm>
                <a:off x="2099650" y="1099675"/>
                <a:ext cx="248550" cy="683150"/>
              </a:xfrm>
              <a:custGeom>
                <a:rect b="b" l="l" r="r" t="t"/>
                <a:pathLst>
                  <a:path extrusionOk="0" h="27326" w="9942">
                    <a:moveTo>
                      <a:pt x="8501" y="18610"/>
                    </a:moveTo>
                    <a:cubicBezTo>
                      <a:pt x="9537" y="20610"/>
                      <a:pt x="3941" y="27325"/>
                      <a:pt x="3941" y="27325"/>
                    </a:cubicBezTo>
                    <a:lnTo>
                      <a:pt x="274" y="18705"/>
                    </a:lnTo>
                    <a:cubicBezTo>
                      <a:pt x="274" y="18705"/>
                      <a:pt x="0" y="9823"/>
                      <a:pt x="9942" y="0"/>
                    </a:cubicBezTo>
                    <a:cubicBezTo>
                      <a:pt x="5310" y="6442"/>
                      <a:pt x="4822" y="25111"/>
                      <a:pt x="4822" y="25111"/>
                    </a:cubicBezTo>
                    <a:cubicBezTo>
                      <a:pt x="4822" y="25111"/>
                      <a:pt x="7477" y="16598"/>
                      <a:pt x="8501" y="1861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6"/>
              <p:cNvSpPr/>
              <p:nvPr/>
            </p:nvSpPr>
            <p:spPr>
              <a:xfrm>
                <a:off x="2377950" y="1251175"/>
                <a:ext cx="441450" cy="457825"/>
              </a:xfrm>
              <a:custGeom>
                <a:rect b="b" l="l" r="r" t="t"/>
                <a:pathLst>
                  <a:path extrusionOk="0" h="18313" w="17658">
                    <a:moveTo>
                      <a:pt x="17550" y="60"/>
                    </a:moveTo>
                    <a:cubicBezTo>
                      <a:pt x="8930" y="4561"/>
                      <a:pt x="727" y="18050"/>
                      <a:pt x="727" y="18050"/>
                    </a:cubicBezTo>
                    <a:cubicBezTo>
                      <a:pt x="727" y="18050"/>
                      <a:pt x="9049" y="13121"/>
                      <a:pt x="9228" y="13800"/>
                    </a:cubicBezTo>
                    <a:cubicBezTo>
                      <a:pt x="9394" y="14479"/>
                      <a:pt x="810" y="18312"/>
                      <a:pt x="810" y="18312"/>
                    </a:cubicBezTo>
                    <a:lnTo>
                      <a:pt x="0" y="18050"/>
                    </a:lnTo>
                    <a:lnTo>
                      <a:pt x="0" y="18050"/>
                    </a:lnTo>
                    <a:cubicBezTo>
                      <a:pt x="0" y="18050"/>
                      <a:pt x="2941" y="9061"/>
                      <a:pt x="7775" y="4215"/>
                    </a:cubicBezTo>
                    <a:cubicBezTo>
                      <a:pt x="7775" y="4215"/>
                      <a:pt x="17657" y="1"/>
                      <a:pt x="17550" y="6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6"/>
              <p:cNvSpPr/>
              <p:nvPr/>
            </p:nvSpPr>
            <p:spPr>
              <a:xfrm>
                <a:off x="1107550" y="1702425"/>
                <a:ext cx="1269825" cy="2105050"/>
              </a:xfrm>
              <a:custGeom>
                <a:rect b="b" l="l" r="r" t="t"/>
                <a:pathLst>
                  <a:path extrusionOk="0" h="84202" w="50793">
                    <a:moveTo>
                      <a:pt x="38255" y="9002"/>
                    </a:moveTo>
                    <a:cubicBezTo>
                      <a:pt x="38255" y="9002"/>
                      <a:pt x="31135" y="36624"/>
                      <a:pt x="37041" y="46732"/>
                    </a:cubicBezTo>
                    <a:cubicBezTo>
                      <a:pt x="37041" y="46732"/>
                      <a:pt x="19729" y="60294"/>
                      <a:pt x="18158" y="65842"/>
                    </a:cubicBezTo>
                    <a:cubicBezTo>
                      <a:pt x="16598" y="71390"/>
                      <a:pt x="1" y="84201"/>
                      <a:pt x="346" y="65913"/>
                    </a:cubicBezTo>
                    <a:cubicBezTo>
                      <a:pt x="417" y="68699"/>
                      <a:pt x="1525" y="71021"/>
                      <a:pt x="4668" y="71819"/>
                    </a:cubicBezTo>
                    <a:cubicBezTo>
                      <a:pt x="5811" y="72104"/>
                      <a:pt x="7025" y="71866"/>
                      <a:pt x="7990" y="71164"/>
                    </a:cubicBezTo>
                    <a:cubicBezTo>
                      <a:pt x="9918" y="69735"/>
                      <a:pt x="10419" y="66937"/>
                      <a:pt x="10931" y="64604"/>
                    </a:cubicBezTo>
                    <a:cubicBezTo>
                      <a:pt x="10252" y="64592"/>
                      <a:pt x="9502" y="64473"/>
                      <a:pt x="9609" y="64080"/>
                    </a:cubicBezTo>
                    <a:cubicBezTo>
                      <a:pt x="9799" y="63401"/>
                      <a:pt x="11014" y="63651"/>
                      <a:pt x="11133" y="63675"/>
                    </a:cubicBezTo>
                    <a:cubicBezTo>
                      <a:pt x="10978" y="63580"/>
                      <a:pt x="8299" y="61818"/>
                      <a:pt x="8895" y="61056"/>
                    </a:cubicBezTo>
                    <a:cubicBezTo>
                      <a:pt x="9430" y="60365"/>
                      <a:pt x="11026" y="62401"/>
                      <a:pt x="11442" y="62949"/>
                    </a:cubicBezTo>
                    <a:cubicBezTo>
                      <a:pt x="11442" y="62937"/>
                      <a:pt x="11442" y="62925"/>
                      <a:pt x="11454" y="62925"/>
                    </a:cubicBezTo>
                    <a:cubicBezTo>
                      <a:pt x="11169" y="62341"/>
                      <a:pt x="10240" y="60365"/>
                      <a:pt x="10847" y="60329"/>
                    </a:cubicBezTo>
                    <a:cubicBezTo>
                      <a:pt x="11276" y="60294"/>
                      <a:pt x="11704" y="61341"/>
                      <a:pt x="11954" y="62151"/>
                    </a:cubicBezTo>
                    <a:cubicBezTo>
                      <a:pt x="14931" y="58174"/>
                      <a:pt x="24777" y="51185"/>
                      <a:pt x="28754" y="48447"/>
                    </a:cubicBezTo>
                    <a:cubicBezTo>
                      <a:pt x="27980" y="48292"/>
                      <a:pt x="27278" y="48102"/>
                      <a:pt x="27302" y="47863"/>
                    </a:cubicBezTo>
                    <a:cubicBezTo>
                      <a:pt x="27337" y="47530"/>
                      <a:pt x="28838" y="47661"/>
                      <a:pt x="29719" y="47780"/>
                    </a:cubicBezTo>
                    <a:lnTo>
                      <a:pt x="29933" y="47637"/>
                    </a:lnTo>
                    <a:cubicBezTo>
                      <a:pt x="28980" y="47101"/>
                      <a:pt x="26802" y="45816"/>
                      <a:pt x="27397" y="45685"/>
                    </a:cubicBezTo>
                    <a:cubicBezTo>
                      <a:pt x="28171" y="45518"/>
                      <a:pt x="30433" y="47292"/>
                      <a:pt x="30433" y="47292"/>
                    </a:cubicBezTo>
                    <a:cubicBezTo>
                      <a:pt x="30433" y="47292"/>
                      <a:pt x="27349" y="43125"/>
                      <a:pt x="27945" y="42899"/>
                    </a:cubicBezTo>
                    <a:cubicBezTo>
                      <a:pt x="28290" y="42779"/>
                      <a:pt x="29242" y="44149"/>
                      <a:pt x="30004" y="45375"/>
                    </a:cubicBezTo>
                    <a:cubicBezTo>
                      <a:pt x="26159" y="26480"/>
                      <a:pt x="32326" y="11859"/>
                      <a:pt x="34112" y="8144"/>
                    </a:cubicBezTo>
                    <a:cubicBezTo>
                      <a:pt x="33124" y="7632"/>
                      <a:pt x="31850" y="6894"/>
                      <a:pt x="32147" y="6656"/>
                    </a:cubicBezTo>
                    <a:cubicBezTo>
                      <a:pt x="32612" y="6299"/>
                      <a:pt x="34124" y="7597"/>
                      <a:pt x="34302" y="7739"/>
                    </a:cubicBezTo>
                    <a:cubicBezTo>
                      <a:pt x="34136" y="7525"/>
                      <a:pt x="32338" y="5180"/>
                      <a:pt x="32695" y="5025"/>
                    </a:cubicBezTo>
                    <a:cubicBezTo>
                      <a:pt x="33064" y="4858"/>
                      <a:pt x="34493" y="7085"/>
                      <a:pt x="34576" y="7216"/>
                    </a:cubicBezTo>
                    <a:cubicBezTo>
                      <a:pt x="34541" y="7037"/>
                      <a:pt x="33921" y="4096"/>
                      <a:pt x="34493" y="4144"/>
                    </a:cubicBezTo>
                    <a:cubicBezTo>
                      <a:pt x="34922" y="4191"/>
                      <a:pt x="35017" y="5954"/>
                      <a:pt x="35088" y="6989"/>
                    </a:cubicBezTo>
                    <a:lnTo>
                      <a:pt x="5079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6"/>
              <p:cNvSpPr/>
              <p:nvPr/>
            </p:nvSpPr>
            <p:spPr>
              <a:xfrm>
                <a:off x="689950" y="2130150"/>
                <a:ext cx="717375" cy="2172625"/>
              </a:xfrm>
              <a:custGeom>
                <a:rect b="b" l="l" r="r" t="t"/>
                <a:pathLst>
                  <a:path extrusionOk="0" h="86905" w="28695">
                    <a:moveTo>
                      <a:pt x="25468" y="86904"/>
                    </a:moveTo>
                    <a:cubicBezTo>
                      <a:pt x="11644" y="81249"/>
                      <a:pt x="3501" y="70235"/>
                      <a:pt x="3501" y="70235"/>
                    </a:cubicBezTo>
                    <a:cubicBezTo>
                      <a:pt x="3179" y="69783"/>
                      <a:pt x="2953" y="69188"/>
                      <a:pt x="2798" y="68497"/>
                    </a:cubicBezTo>
                    <a:cubicBezTo>
                      <a:pt x="2048" y="68545"/>
                      <a:pt x="726" y="68581"/>
                      <a:pt x="655" y="68128"/>
                    </a:cubicBezTo>
                    <a:cubicBezTo>
                      <a:pt x="560" y="67533"/>
                      <a:pt x="2393" y="67866"/>
                      <a:pt x="2655" y="67926"/>
                    </a:cubicBezTo>
                    <a:cubicBezTo>
                      <a:pt x="2358" y="67830"/>
                      <a:pt x="167" y="67128"/>
                      <a:pt x="298" y="66628"/>
                    </a:cubicBezTo>
                    <a:cubicBezTo>
                      <a:pt x="429" y="66128"/>
                      <a:pt x="2477" y="67366"/>
                      <a:pt x="2619" y="67449"/>
                    </a:cubicBezTo>
                    <a:cubicBezTo>
                      <a:pt x="2477" y="67295"/>
                      <a:pt x="0" y="64616"/>
                      <a:pt x="762" y="64235"/>
                    </a:cubicBezTo>
                    <a:cubicBezTo>
                      <a:pt x="1191" y="64020"/>
                      <a:pt x="1929" y="65021"/>
                      <a:pt x="2500" y="65961"/>
                    </a:cubicBezTo>
                    <a:cubicBezTo>
                      <a:pt x="2453" y="64687"/>
                      <a:pt x="2500" y="63437"/>
                      <a:pt x="2512" y="62580"/>
                    </a:cubicBezTo>
                    <a:cubicBezTo>
                      <a:pt x="2584" y="59937"/>
                      <a:pt x="2953" y="57305"/>
                      <a:pt x="3620" y="54734"/>
                    </a:cubicBezTo>
                    <a:cubicBezTo>
                      <a:pt x="5013" y="49114"/>
                      <a:pt x="7453" y="43804"/>
                      <a:pt x="10073" y="38660"/>
                    </a:cubicBezTo>
                    <a:cubicBezTo>
                      <a:pt x="13085" y="32743"/>
                      <a:pt x="16455" y="27004"/>
                      <a:pt x="19419" y="21063"/>
                    </a:cubicBezTo>
                    <a:cubicBezTo>
                      <a:pt x="21419" y="17062"/>
                      <a:pt x="23384" y="12919"/>
                      <a:pt x="24444" y="8561"/>
                    </a:cubicBezTo>
                    <a:cubicBezTo>
                      <a:pt x="24991" y="6299"/>
                      <a:pt x="26099" y="1787"/>
                      <a:pt x="23896" y="1"/>
                    </a:cubicBezTo>
                    <a:cubicBezTo>
                      <a:pt x="24825" y="453"/>
                      <a:pt x="25730" y="1251"/>
                      <a:pt x="26432" y="2596"/>
                    </a:cubicBezTo>
                    <a:cubicBezTo>
                      <a:pt x="28694" y="6990"/>
                      <a:pt x="6346" y="49150"/>
                      <a:pt x="7013" y="63116"/>
                    </a:cubicBezTo>
                    <a:cubicBezTo>
                      <a:pt x="7453" y="72462"/>
                      <a:pt x="18336" y="81773"/>
                      <a:pt x="25468" y="8690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6"/>
              <p:cNvSpPr/>
              <p:nvPr/>
            </p:nvSpPr>
            <p:spPr>
              <a:xfrm>
                <a:off x="2712300" y="4427425"/>
                <a:ext cx="62650" cy="59900"/>
              </a:xfrm>
              <a:custGeom>
                <a:rect b="b" l="l" r="r" t="t"/>
                <a:pathLst>
                  <a:path extrusionOk="0" h="2396" w="2506">
                    <a:moveTo>
                      <a:pt x="59" y="1"/>
                    </a:moveTo>
                    <a:cubicBezTo>
                      <a:pt x="18" y="1"/>
                      <a:pt x="0" y="74"/>
                      <a:pt x="45" y="85"/>
                    </a:cubicBezTo>
                    <a:cubicBezTo>
                      <a:pt x="640" y="264"/>
                      <a:pt x="1343" y="490"/>
                      <a:pt x="1759" y="966"/>
                    </a:cubicBezTo>
                    <a:cubicBezTo>
                      <a:pt x="2128" y="1383"/>
                      <a:pt x="1997" y="2014"/>
                      <a:pt x="2367" y="2371"/>
                    </a:cubicBezTo>
                    <a:cubicBezTo>
                      <a:pt x="2383" y="2388"/>
                      <a:pt x="2406" y="2396"/>
                      <a:pt x="2428" y="2396"/>
                    </a:cubicBezTo>
                    <a:cubicBezTo>
                      <a:pt x="2468" y="2396"/>
                      <a:pt x="2505" y="2370"/>
                      <a:pt x="2497" y="2324"/>
                    </a:cubicBezTo>
                    <a:cubicBezTo>
                      <a:pt x="2450" y="1740"/>
                      <a:pt x="2355" y="1145"/>
                      <a:pt x="1914" y="728"/>
                    </a:cubicBezTo>
                    <a:cubicBezTo>
                      <a:pt x="1402" y="228"/>
                      <a:pt x="747" y="133"/>
                      <a:pt x="69" y="2"/>
                    </a:cubicBezTo>
                    <a:cubicBezTo>
                      <a:pt x="65" y="1"/>
                      <a:pt x="62" y="1"/>
                      <a:pt x="59" y="1"/>
                    </a:cubicBezTo>
                    <a:close/>
                  </a:path>
                </a:pathLst>
              </a:custGeom>
              <a:solidFill>
                <a:srgbClr val="D45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6"/>
              <p:cNvSpPr/>
              <p:nvPr/>
            </p:nvSpPr>
            <p:spPr>
              <a:xfrm>
                <a:off x="2038625" y="2320600"/>
                <a:ext cx="18175" cy="43850"/>
              </a:xfrm>
              <a:custGeom>
                <a:rect b="b" l="l" r="r" t="t"/>
                <a:pathLst>
                  <a:path extrusionOk="0" h="1754" w="727">
                    <a:moveTo>
                      <a:pt x="619" y="0"/>
                    </a:moveTo>
                    <a:cubicBezTo>
                      <a:pt x="595" y="0"/>
                      <a:pt x="570" y="8"/>
                      <a:pt x="548" y="26"/>
                    </a:cubicBezTo>
                    <a:cubicBezTo>
                      <a:pt x="358" y="265"/>
                      <a:pt x="238" y="538"/>
                      <a:pt x="167" y="836"/>
                    </a:cubicBezTo>
                    <a:cubicBezTo>
                      <a:pt x="96" y="1110"/>
                      <a:pt x="0" y="1408"/>
                      <a:pt x="119" y="1681"/>
                    </a:cubicBezTo>
                    <a:cubicBezTo>
                      <a:pt x="142" y="1732"/>
                      <a:pt x="190" y="1753"/>
                      <a:pt x="240" y="1753"/>
                    </a:cubicBezTo>
                    <a:cubicBezTo>
                      <a:pt x="297" y="1753"/>
                      <a:pt x="356" y="1726"/>
                      <a:pt x="381" y="1681"/>
                    </a:cubicBezTo>
                    <a:cubicBezTo>
                      <a:pt x="536" y="1455"/>
                      <a:pt x="512" y="1146"/>
                      <a:pt x="560" y="884"/>
                    </a:cubicBezTo>
                    <a:cubicBezTo>
                      <a:pt x="631" y="634"/>
                      <a:pt x="691" y="372"/>
                      <a:pt x="727" y="110"/>
                    </a:cubicBezTo>
                    <a:cubicBezTo>
                      <a:pt x="727" y="43"/>
                      <a:pt x="675" y="0"/>
                      <a:pt x="619" y="0"/>
                    </a:cubicBezTo>
                    <a:close/>
                  </a:path>
                </a:pathLst>
              </a:custGeom>
              <a:solidFill>
                <a:srgbClr val="E29D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6"/>
              <p:cNvSpPr/>
              <p:nvPr/>
            </p:nvSpPr>
            <p:spPr>
              <a:xfrm>
                <a:off x="2061250" y="2329575"/>
                <a:ext cx="18775" cy="40950"/>
              </a:xfrm>
              <a:custGeom>
                <a:rect b="b" l="l" r="r" t="t"/>
                <a:pathLst>
                  <a:path extrusionOk="0" h="1638" w="751">
                    <a:moveTo>
                      <a:pt x="375" y="1"/>
                    </a:moveTo>
                    <a:cubicBezTo>
                      <a:pt x="301" y="1"/>
                      <a:pt x="226" y="48"/>
                      <a:pt x="226" y="144"/>
                    </a:cubicBezTo>
                    <a:cubicBezTo>
                      <a:pt x="215" y="572"/>
                      <a:pt x="0" y="1144"/>
                      <a:pt x="215" y="1549"/>
                    </a:cubicBezTo>
                    <a:cubicBezTo>
                      <a:pt x="250" y="1608"/>
                      <a:pt x="313" y="1638"/>
                      <a:pt x="375" y="1638"/>
                    </a:cubicBezTo>
                    <a:cubicBezTo>
                      <a:pt x="438" y="1638"/>
                      <a:pt x="500" y="1608"/>
                      <a:pt x="536" y="1549"/>
                    </a:cubicBezTo>
                    <a:cubicBezTo>
                      <a:pt x="750" y="1144"/>
                      <a:pt x="548" y="572"/>
                      <a:pt x="524" y="144"/>
                    </a:cubicBezTo>
                    <a:cubicBezTo>
                      <a:pt x="524" y="48"/>
                      <a:pt x="450" y="1"/>
                      <a:pt x="375" y="1"/>
                    </a:cubicBezTo>
                    <a:close/>
                  </a:path>
                </a:pathLst>
              </a:custGeom>
              <a:solidFill>
                <a:srgbClr val="E29D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6"/>
              <p:cNvSpPr/>
              <p:nvPr/>
            </p:nvSpPr>
            <p:spPr>
              <a:xfrm>
                <a:off x="2221375" y="2637300"/>
                <a:ext cx="18050" cy="37725"/>
              </a:xfrm>
              <a:custGeom>
                <a:rect b="b" l="l" r="r" t="t"/>
                <a:pathLst>
                  <a:path extrusionOk="0" h="1509" w="722">
                    <a:moveTo>
                      <a:pt x="169" y="0"/>
                    </a:moveTo>
                    <a:cubicBezTo>
                      <a:pt x="114" y="0"/>
                      <a:pt x="64" y="33"/>
                      <a:pt x="48" y="110"/>
                    </a:cubicBezTo>
                    <a:cubicBezTo>
                      <a:pt x="1" y="348"/>
                      <a:pt x="13" y="598"/>
                      <a:pt x="72" y="836"/>
                    </a:cubicBezTo>
                    <a:cubicBezTo>
                      <a:pt x="120" y="1086"/>
                      <a:pt x="251" y="1313"/>
                      <a:pt x="441" y="1467"/>
                    </a:cubicBezTo>
                    <a:cubicBezTo>
                      <a:pt x="469" y="1495"/>
                      <a:pt x="507" y="1508"/>
                      <a:pt x="544" y="1508"/>
                    </a:cubicBezTo>
                    <a:cubicBezTo>
                      <a:pt x="633" y="1508"/>
                      <a:pt x="721" y="1437"/>
                      <a:pt x="679" y="1336"/>
                    </a:cubicBezTo>
                    <a:cubicBezTo>
                      <a:pt x="513" y="955"/>
                      <a:pt x="394" y="551"/>
                      <a:pt x="334" y="146"/>
                    </a:cubicBezTo>
                    <a:cubicBezTo>
                      <a:pt x="321" y="58"/>
                      <a:pt x="241" y="0"/>
                      <a:pt x="169" y="0"/>
                    </a:cubicBezTo>
                    <a:close/>
                  </a:path>
                </a:pathLst>
              </a:custGeom>
              <a:solidFill>
                <a:srgbClr val="E29D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6"/>
              <p:cNvSpPr/>
              <p:nvPr/>
            </p:nvSpPr>
            <p:spPr>
              <a:xfrm>
                <a:off x="2251450" y="2639900"/>
                <a:ext cx="18650" cy="36550"/>
              </a:xfrm>
              <a:custGeom>
                <a:rect b="b" l="l" r="r" t="t"/>
                <a:pathLst>
                  <a:path extrusionOk="0" h="1462" w="746">
                    <a:moveTo>
                      <a:pt x="154" y="0"/>
                    </a:moveTo>
                    <a:cubicBezTo>
                      <a:pt x="96" y="0"/>
                      <a:pt x="36" y="40"/>
                      <a:pt x="36" y="113"/>
                    </a:cubicBezTo>
                    <a:cubicBezTo>
                      <a:pt x="0" y="566"/>
                      <a:pt x="167" y="1185"/>
                      <a:pt x="572" y="1447"/>
                    </a:cubicBezTo>
                    <a:cubicBezTo>
                      <a:pt x="590" y="1457"/>
                      <a:pt x="609" y="1462"/>
                      <a:pt x="627" y="1462"/>
                    </a:cubicBezTo>
                    <a:cubicBezTo>
                      <a:pt x="691" y="1462"/>
                      <a:pt x="745" y="1402"/>
                      <a:pt x="727" y="1328"/>
                    </a:cubicBezTo>
                    <a:cubicBezTo>
                      <a:pt x="643" y="1125"/>
                      <a:pt x="560" y="923"/>
                      <a:pt x="453" y="720"/>
                    </a:cubicBezTo>
                    <a:cubicBezTo>
                      <a:pt x="381" y="518"/>
                      <a:pt x="310" y="304"/>
                      <a:pt x="262" y="77"/>
                    </a:cubicBezTo>
                    <a:cubicBezTo>
                      <a:pt x="246" y="25"/>
                      <a:pt x="201" y="0"/>
                      <a:pt x="154" y="0"/>
                    </a:cubicBezTo>
                    <a:close/>
                  </a:path>
                </a:pathLst>
              </a:custGeom>
              <a:solidFill>
                <a:srgbClr val="E29D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6"/>
              <p:cNvSpPr/>
              <p:nvPr/>
            </p:nvSpPr>
            <p:spPr>
              <a:xfrm>
                <a:off x="1273350" y="2660350"/>
                <a:ext cx="16400" cy="38700"/>
              </a:xfrm>
              <a:custGeom>
                <a:rect b="b" l="l" r="r" t="t"/>
                <a:pathLst>
                  <a:path extrusionOk="0" h="1548" w="656">
                    <a:moveTo>
                      <a:pt x="505" y="0"/>
                    </a:moveTo>
                    <a:cubicBezTo>
                      <a:pt x="455" y="0"/>
                      <a:pt x="400" y="31"/>
                      <a:pt x="381" y="81"/>
                    </a:cubicBezTo>
                    <a:cubicBezTo>
                      <a:pt x="298" y="319"/>
                      <a:pt x="227" y="569"/>
                      <a:pt x="155" y="819"/>
                    </a:cubicBezTo>
                    <a:cubicBezTo>
                      <a:pt x="96" y="1022"/>
                      <a:pt x="0" y="1236"/>
                      <a:pt x="48" y="1450"/>
                    </a:cubicBezTo>
                    <a:cubicBezTo>
                      <a:pt x="66" y="1512"/>
                      <a:pt x="122" y="1547"/>
                      <a:pt x="184" y="1547"/>
                    </a:cubicBezTo>
                    <a:cubicBezTo>
                      <a:pt x="206" y="1547"/>
                      <a:pt x="229" y="1543"/>
                      <a:pt x="250" y="1534"/>
                    </a:cubicBezTo>
                    <a:cubicBezTo>
                      <a:pt x="643" y="1260"/>
                      <a:pt x="655" y="510"/>
                      <a:pt x="596" y="81"/>
                    </a:cubicBezTo>
                    <a:cubicBezTo>
                      <a:pt x="590" y="25"/>
                      <a:pt x="550" y="0"/>
                      <a:pt x="50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6"/>
              <p:cNvSpPr/>
              <p:nvPr/>
            </p:nvSpPr>
            <p:spPr>
              <a:xfrm>
                <a:off x="1300125" y="2650375"/>
                <a:ext cx="17000" cy="42800"/>
              </a:xfrm>
              <a:custGeom>
                <a:rect b="b" l="l" r="r" t="t"/>
                <a:pathLst>
                  <a:path extrusionOk="0" h="1712" w="680">
                    <a:moveTo>
                      <a:pt x="337" y="1"/>
                    </a:moveTo>
                    <a:cubicBezTo>
                      <a:pt x="282" y="1"/>
                      <a:pt x="222" y="39"/>
                      <a:pt x="215" y="99"/>
                    </a:cubicBezTo>
                    <a:cubicBezTo>
                      <a:pt x="191" y="575"/>
                      <a:pt x="1" y="1135"/>
                      <a:pt x="120" y="1587"/>
                    </a:cubicBezTo>
                    <a:cubicBezTo>
                      <a:pt x="147" y="1668"/>
                      <a:pt x="220" y="1711"/>
                      <a:pt x="294" y="1711"/>
                    </a:cubicBezTo>
                    <a:cubicBezTo>
                      <a:pt x="349" y="1711"/>
                      <a:pt x="405" y="1686"/>
                      <a:pt x="441" y="1635"/>
                    </a:cubicBezTo>
                    <a:cubicBezTo>
                      <a:pt x="680" y="1171"/>
                      <a:pt x="513" y="551"/>
                      <a:pt x="430" y="75"/>
                    </a:cubicBezTo>
                    <a:cubicBezTo>
                      <a:pt x="419" y="23"/>
                      <a:pt x="379" y="1"/>
                      <a:pt x="3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8" name="Google Shape;428;p6"/>
              <p:cNvGrpSpPr/>
              <p:nvPr/>
            </p:nvGrpSpPr>
            <p:grpSpPr>
              <a:xfrm>
                <a:off x="995225" y="2810600"/>
                <a:ext cx="1418175" cy="1418950"/>
                <a:chOff x="995225" y="2810600"/>
                <a:chExt cx="1418175" cy="1418950"/>
              </a:xfrm>
            </p:grpSpPr>
            <p:sp>
              <p:nvSpPr>
                <p:cNvPr id="429" name="Google Shape;429;p6"/>
                <p:cNvSpPr/>
                <p:nvPr/>
              </p:nvSpPr>
              <p:spPr>
                <a:xfrm>
                  <a:off x="1654650" y="3285050"/>
                  <a:ext cx="758750" cy="344425"/>
                </a:xfrm>
                <a:custGeom>
                  <a:rect b="b" l="l" r="r" t="t"/>
                  <a:pathLst>
                    <a:path extrusionOk="0" h="13777" w="30350">
                      <a:moveTo>
                        <a:pt x="30349" y="1656"/>
                      </a:moveTo>
                      <a:cubicBezTo>
                        <a:pt x="30349" y="1656"/>
                        <a:pt x="12895" y="3085"/>
                        <a:pt x="0" y="13776"/>
                      </a:cubicBezTo>
                      <a:cubicBezTo>
                        <a:pt x="0" y="13776"/>
                        <a:pt x="9692" y="739"/>
                        <a:pt x="302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6"/>
                <p:cNvSpPr/>
                <p:nvPr/>
              </p:nvSpPr>
              <p:spPr>
                <a:xfrm>
                  <a:off x="995225" y="3568725"/>
                  <a:ext cx="29000" cy="54125"/>
                </a:xfrm>
                <a:custGeom>
                  <a:rect b="b" l="l" r="r" t="t"/>
                  <a:pathLst>
                    <a:path extrusionOk="0" h="2165" w="1160">
                      <a:moveTo>
                        <a:pt x="981" y="1"/>
                      </a:moveTo>
                      <a:cubicBezTo>
                        <a:pt x="931" y="1"/>
                        <a:pt x="885" y="25"/>
                        <a:pt x="862" y="84"/>
                      </a:cubicBezTo>
                      <a:cubicBezTo>
                        <a:pt x="719" y="405"/>
                        <a:pt x="612" y="727"/>
                        <a:pt x="457" y="1048"/>
                      </a:cubicBezTo>
                      <a:cubicBezTo>
                        <a:pt x="303" y="1358"/>
                        <a:pt x="100" y="1620"/>
                        <a:pt x="29" y="1941"/>
                      </a:cubicBezTo>
                      <a:cubicBezTo>
                        <a:pt x="0" y="2064"/>
                        <a:pt x="100" y="2165"/>
                        <a:pt x="214" y="2165"/>
                      </a:cubicBezTo>
                      <a:cubicBezTo>
                        <a:pt x="243" y="2165"/>
                        <a:pt x="273" y="2158"/>
                        <a:pt x="303" y="2144"/>
                      </a:cubicBezTo>
                      <a:cubicBezTo>
                        <a:pt x="886" y="1774"/>
                        <a:pt x="1160" y="798"/>
                        <a:pt x="1160" y="155"/>
                      </a:cubicBezTo>
                      <a:cubicBezTo>
                        <a:pt x="1152" y="66"/>
                        <a:pt x="1062" y="1"/>
                        <a:pt x="98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6"/>
                <p:cNvSpPr/>
                <p:nvPr/>
              </p:nvSpPr>
              <p:spPr>
                <a:xfrm>
                  <a:off x="1022125" y="3599450"/>
                  <a:ext cx="27450" cy="41525"/>
                </a:xfrm>
                <a:custGeom>
                  <a:rect b="b" l="l" r="r" t="t"/>
                  <a:pathLst>
                    <a:path extrusionOk="0" h="1661" w="1098">
                      <a:moveTo>
                        <a:pt x="895" y="1"/>
                      </a:moveTo>
                      <a:cubicBezTo>
                        <a:pt x="848" y="1"/>
                        <a:pt x="800" y="21"/>
                        <a:pt x="762" y="69"/>
                      </a:cubicBezTo>
                      <a:cubicBezTo>
                        <a:pt x="608" y="284"/>
                        <a:pt x="441" y="510"/>
                        <a:pt x="298" y="748"/>
                      </a:cubicBezTo>
                      <a:cubicBezTo>
                        <a:pt x="179" y="950"/>
                        <a:pt x="0" y="1212"/>
                        <a:pt x="12" y="1450"/>
                      </a:cubicBezTo>
                      <a:cubicBezTo>
                        <a:pt x="21" y="1580"/>
                        <a:pt x="128" y="1660"/>
                        <a:pt x="241" y="1660"/>
                      </a:cubicBezTo>
                      <a:cubicBezTo>
                        <a:pt x="294" y="1660"/>
                        <a:pt x="348" y="1643"/>
                        <a:pt x="393" y="1605"/>
                      </a:cubicBezTo>
                      <a:cubicBezTo>
                        <a:pt x="560" y="1450"/>
                        <a:pt x="632" y="1165"/>
                        <a:pt x="715" y="950"/>
                      </a:cubicBezTo>
                      <a:cubicBezTo>
                        <a:pt x="822" y="712"/>
                        <a:pt x="917" y="462"/>
                        <a:pt x="1048" y="224"/>
                      </a:cubicBezTo>
                      <a:cubicBezTo>
                        <a:pt x="1097" y="101"/>
                        <a:pt x="1000" y="1"/>
                        <a:pt x="8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6"/>
                <p:cNvSpPr/>
                <p:nvPr/>
              </p:nvSpPr>
              <p:spPr>
                <a:xfrm>
                  <a:off x="1015250" y="3224050"/>
                  <a:ext cx="47800" cy="43575"/>
                </a:xfrm>
                <a:custGeom>
                  <a:rect b="b" l="l" r="r" t="t"/>
                  <a:pathLst>
                    <a:path extrusionOk="0" h="1743" w="1912">
                      <a:moveTo>
                        <a:pt x="1712" y="0"/>
                      </a:moveTo>
                      <a:cubicBezTo>
                        <a:pt x="1686" y="0"/>
                        <a:pt x="1658" y="7"/>
                        <a:pt x="1633" y="24"/>
                      </a:cubicBezTo>
                      <a:cubicBezTo>
                        <a:pt x="1073" y="500"/>
                        <a:pt x="430" y="917"/>
                        <a:pt x="49" y="1560"/>
                      </a:cubicBezTo>
                      <a:cubicBezTo>
                        <a:pt x="1" y="1647"/>
                        <a:pt x="71" y="1742"/>
                        <a:pt x="156" y="1742"/>
                      </a:cubicBezTo>
                      <a:cubicBezTo>
                        <a:pt x="176" y="1742"/>
                        <a:pt x="196" y="1737"/>
                        <a:pt x="216" y="1726"/>
                      </a:cubicBezTo>
                      <a:cubicBezTo>
                        <a:pt x="871" y="1381"/>
                        <a:pt x="1335" y="750"/>
                        <a:pt x="1835" y="226"/>
                      </a:cubicBezTo>
                      <a:cubicBezTo>
                        <a:pt x="1912" y="121"/>
                        <a:pt x="1819" y="0"/>
                        <a:pt x="17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6"/>
                <p:cNvSpPr/>
                <p:nvPr/>
              </p:nvSpPr>
              <p:spPr>
                <a:xfrm>
                  <a:off x="1035525" y="3246425"/>
                  <a:ext cx="30275" cy="34750"/>
                </a:xfrm>
                <a:custGeom>
                  <a:rect b="b" l="l" r="r" t="t"/>
                  <a:pathLst>
                    <a:path extrusionOk="0" h="1390" w="1211">
                      <a:moveTo>
                        <a:pt x="1055" y="1"/>
                      </a:moveTo>
                      <a:cubicBezTo>
                        <a:pt x="1006" y="1"/>
                        <a:pt x="957" y="26"/>
                        <a:pt x="929" y="81"/>
                      </a:cubicBezTo>
                      <a:cubicBezTo>
                        <a:pt x="846" y="308"/>
                        <a:pt x="703" y="498"/>
                        <a:pt x="524" y="665"/>
                      </a:cubicBezTo>
                      <a:cubicBezTo>
                        <a:pt x="357" y="820"/>
                        <a:pt x="119" y="879"/>
                        <a:pt x="36" y="1093"/>
                      </a:cubicBezTo>
                      <a:cubicBezTo>
                        <a:pt x="0" y="1212"/>
                        <a:pt x="72" y="1343"/>
                        <a:pt x="191" y="1379"/>
                      </a:cubicBezTo>
                      <a:cubicBezTo>
                        <a:pt x="220" y="1387"/>
                        <a:pt x="250" y="1390"/>
                        <a:pt x="279" y="1390"/>
                      </a:cubicBezTo>
                      <a:cubicBezTo>
                        <a:pt x="530" y="1390"/>
                        <a:pt x="754" y="1132"/>
                        <a:pt x="893" y="950"/>
                      </a:cubicBezTo>
                      <a:cubicBezTo>
                        <a:pt x="1072" y="712"/>
                        <a:pt x="1167" y="450"/>
                        <a:pt x="1203" y="165"/>
                      </a:cubicBezTo>
                      <a:cubicBezTo>
                        <a:pt x="1210" y="63"/>
                        <a:pt x="1133" y="1"/>
                        <a:pt x="105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6"/>
                <p:cNvSpPr/>
                <p:nvPr/>
              </p:nvSpPr>
              <p:spPr>
                <a:xfrm>
                  <a:off x="1948725" y="2810600"/>
                  <a:ext cx="17300" cy="39825"/>
                </a:xfrm>
                <a:custGeom>
                  <a:rect b="b" l="l" r="r" t="t"/>
                  <a:pathLst>
                    <a:path extrusionOk="0" h="1593" w="692">
                      <a:moveTo>
                        <a:pt x="155" y="0"/>
                      </a:moveTo>
                      <a:cubicBezTo>
                        <a:pt x="100" y="0"/>
                        <a:pt x="45" y="34"/>
                        <a:pt x="24" y="96"/>
                      </a:cubicBezTo>
                      <a:cubicBezTo>
                        <a:pt x="1" y="346"/>
                        <a:pt x="24" y="596"/>
                        <a:pt x="120" y="834"/>
                      </a:cubicBezTo>
                      <a:cubicBezTo>
                        <a:pt x="179" y="1072"/>
                        <a:pt x="227" y="1346"/>
                        <a:pt x="394" y="1536"/>
                      </a:cubicBezTo>
                      <a:cubicBezTo>
                        <a:pt x="429" y="1575"/>
                        <a:pt x="473" y="1593"/>
                        <a:pt x="517" y="1593"/>
                      </a:cubicBezTo>
                      <a:cubicBezTo>
                        <a:pt x="605" y="1593"/>
                        <a:pt x="691" y="1521"/>
                        <a:pt x="691" y="1417"/>
                      </a:cubicBezTo>
                      <a:cubicBezTo>
                        <a:pt x="679" y="1179"/>
                        <a:pt x="548" y="953"/>
                        <a:pt x="477" y="727"/>
                      </a:cubicBezTo>
                      <a:cubicBezTo>
                        <a:pt x="429" y="500"/>
                        <a:pt x="358" y="274"/>
                        <a:pt x="263" y="60"/>
                      </a:cubicBezTo>
                      <a:cubicBezTo>
                        <a:pt x="237" y="19"/>
                        <a:pt x="196" y="0"/>
                        <a:pt x="15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6"/>
                <p:cNvSpPr/>
                <p:nvPr/>
              </p:nvSpPr>
              <p:spPr>
                <a:xfrm>
                  <a:off x="1973725" y="2814900"/>
                  <a:ext cx="14025" cy="31650"/>
                </a:xfrm>
                <a:custGeom>
                  <a:rect b="b" l="l" r="r" t="t"/>
                  <a:pathLst>
                    <a:path extrusionOk="0" h="1266" w="561">
                      <a:moveTo>
                        <a:pt x="77" y="0"/>
                      </a:moveTo>
                      <a:cubicBezTo>
                        <a:pt x="39" y="0"/>
                        <a:pt x="1" y="29"/>
                        <a:pt x="1" y="78"/>
                      </a:cubicBezTo>
                      <a:cubicBezTo>
                        <a:pt x="13" y="281"/>
                        <a:pt x="48" y="471"/>
                        <a:pt x="84" y="674"/>
                      </a:cubicBezTo>
                      <a:cubicBezTo>
                        <a:pt x="108" y="864"/>
                        <a:pt x="167" y="1055"/>
                        <a:pt x="275" y="1221"/>
                      </a:cubicBezTo>
                      <a:cubicBezTo>
                        <a:pt x="302" y="1253"/>
                        <a:pt x="336" y="1266"/>
                        <a:pt x="369" y="1266"/>
                      </a:cubicBezTo>
                      <a:cubicBezTo>
                        <a:pt x="448" y="1266"/>
                        <a:pt x="528" y="1190"/>
                        <a:pt x="537" y="1114"/>
                      </a:cubicBezTo>
                      <a:cubicBezTo>
                        <a:pt x="560" y="936"/>
                        <a:pt x="453" y="721"/>
                        <a:pt x="382" y="555"/>
                      </a:cubicBezTo>
                      <a:cubicBezTo>
                        <a:pt x="310" y="376"/>
                        <a:pt x="227" y="209"/>
                        <a:pt x="144" y="43"/>
                      </a:cubicBezTo>
                      <a:cubicBezTo>
                        <a:pt x="129" y="14"/>
                        <a:pt x="103" y="0"/>
                        <a:pt x="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6"/>
                <p:cNvSpPr/>
                <p:nvPr/>
              </p:nvSpPr>
              <p:spPr>
                <a:xfrm>
                  <a:off x="2213950" y="3047375"/>
                  <a:ext cx="14600" cy="43550"/>
                </a:xfrm>
                <a:custGeom>
                  <a:rect b="b" l="l" r="r" t="t"/>
                  <a:pathLst>
                    <a:path extrusionOk="0" h="1742" w="584">
                      <a:moveTo>
                        <a:pt x="286" y="1"/>
                      </a:moveTo>
                      <a:cubicBezTo>
                        <a:pt x="244" y="1"/>
                        <a:pt x="203" y="30"/>
                        <a:pt x="203" y="90"/>
                      </a:cubicBezTo>
                      <a:cubicBezTo>
                        <a:pt x="179" y="602"/>
                        <a:pt x="0" y="1209"/>
                        <a:pt x="214" y="1697"/>
                      </a:cubicBezTo>
                      <a:cubicBezTo>
                        <a:pt x="232" y="1727"/>
                        <a:pt x="262" y="1742"/>
                        <a:pt x="292" y="1742"/>
                      </a:cubicBezTo>
                      <a:cubicBezTo>
                        <a:pt x="322" y="1742"/>
                        <a:pt x="351" y="1727"/>
                        <a:pt x="369" y="1697"/>
                      </a:cubicBezTo>
                      <a:cubicBezTo>
                        <a:pt x="584" y="1209"/>
                        <a:pt x="405" y="602"/>
                        <a:pt x="369" y="90"/>
                      </a:cubicBezTo>
                      <a:cubicBezTo>
                        <a:pt x="369" y="30"/>
                        <a:pt x="328" y="1"/>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6"/>
                <p:cNvSpPr/>
                <p:nvPr/>
              </p:nvSpPr>
              <p:spPr>
                <a:xfrm>
                  <a:off x="2243650" y="3055425"/>
                  <a:ext cx="14675" cy="34500"/>
                </a:xfrm>
                <a:custGeom>
                  <a:rect b="b" l="l" r="r" t="t"/>
                  <a:pathLst>
                    <a:path extrusionOk="0" h="1380" w="587">
                      <a:moveTo>
                        <a:pt x="127" y="1"/>
                      </a:moveTo>
                      <a:cubicBezTo>
                        <a:pt x="62" y="1"/>
                        <a:pt x="0" y="52"/>
                        <a:pt x="15" y="137"/>
                      </a:cubicBezTo>
                      <a:cubicBezTo>
                        <a:pt x="50" y="328"/>
                        <a:pt x="74" y="530"/>
                        <a:pt x="74" y="732"/>
                      </a:cubicBezTo>
                      <a:cubicBezTo>
                        <a:pt x="50" y="899"/>
                        <a:pt x="50" y="1078"/>
                        <a:pt x="86" y="1244"/>
                      </a:cubicBezTo>
                      <a:cubicBezTo>
                        <a:pt x="115" y="1323"/>
                        <a:pt x="203" y="1380"/>
                        <a:pt x="284" y="1380"/>
                      </a:cubicBezTo>
                      <a:cubicBezTo>
                        <a:pt x="339" y="1380"/>
                        <a:pt x="391" y="1354"/>
                        <a:pt x="419" y="1292"/>
                      </a:cubicBezTo>
                      <a:cubicBezTo>
                        <a:pt x="586" y="923"/>
                        <a:pt x="372" y="423"/>
                        <a:pt x="241" y="78"/>
                      </a:cubicBezTo>
                      <a:cubicBezTo>
                        <a:pt x="217" y="25"/>
                        <a:pt x="171" y="1"/>
                        <a:pt x="12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6"/>
                <p:cNvSpPr/>
                <p:nvPr/>
              </p:nvSpPr>
              <p:spPr>
                <a:xfrm>
                  <a:off x="1859300" y="3234075"/>
                  <a:ext cx="19050" cy="48300"/>
                </a:xfrm>
                <a:custGeom>
                  <a:rect b="b" l="l" r="r" t="t"/>
                  <a:pathLst>
                    <a:path extrusionOk="0" h="1932" w="762">
                      <a:moveTo>
                        <a:pt x="626" y="1"/>
                      </a:moveTo>
                      <a:cubicBezTo>
                        <a:pt x="556" y="1"/>
                        <a:pt x="482" y="46"/>
                        <a:pt x="470" y="135"/>
                      </a:cubicBezTo>
                      <a:cubicBezTo>
                        <a:pt x="434" y="432"/>
                        <a:pt x="375" y="706"/>
                        <a:pt x="292" y="992"/>
                      </a:cubicBezTo>
                      <a:cubicBezTo>
                        <a:pt x="208" y="1242"/>
                        <a:pt x="65" y="1480"/>
                        <a:pt x="18" y="1730"/>
                      </a:cubicBezTo>
                      <a:cubicBezTo>
                        <a:pt x="0" y="1834"/>
                        <a:pt x="90" y="1931"/>
                        <a:pt x="181" y="1931"/>
                      </a:cubicBezTo>
                      <a:cubicBezTo>
                        <a:pt x="216" y="1931"/>
                        <a:pt x="250" y="1918"/>
                        <a:pt x="280" y="1885"/>
                      </a:cubicBezTo>
                      <a:cubicBezTo>
                        <a:pt x="649" y="1444"/>
                        <a:pt x="720" y="694"/>
                        <a:pt x="756" y="135"/>
                      </a:cubicBezTo>
                      <a:cubicBezTo>
                        <a:pt x="762" y="46"/>
                        <a:pt x="696" y="1"/>
                        <a:pt x="6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6"/>
                <p:cNvSpPr/>
                <p:nvPr/>
              </p:nvSpPr>
              <p:spPr>
                <a:xfrm>
                  <a:off x="1883550" y="3260275"/>
                  <a:ext cx="12975" cy="32700"/>
                </a:xfrm>
                <a:custGeom>
                  <a:rect b="b" l="l" r="r" t="t"/>
                  <a:pathLst>
                    <a:path extrusionOk="0" h="1308" w="519">
                      <a:moveTo>
                        <a:pt x="392" y="1"/>
                      </a:moveTo>
                      <a:cubicBezTo>
                        <a:pt x="341" y="1"/>
                        <a:pt x="290" y="29"/>
                        <a:pt x="274" y="87"/>
                      </a:cubicBezTo>
                      <a:cubicBezTo>
                        <a:pt x="214" y="277"/>
                        <a:pt x="143" y="468"/>
                        <a:pt x="95" y="658"/>
                      </a:cubicBezTo>
                      <a:cubicBezTo>
                        <a:pt x="24" y="825"/>
                        <a:pt x="0" y="1004"/>
                        <a:pt x="12" y="1194"/>
                      </a:cubicBezTo>
                      <a:cubicBezTo>
                        <a:pt x="39" y="1267"/>
                        <a:pt x="110" y="1307"/>
                        <a:pt x="180" y="1307"/>
                      </a:cubicBezTo>
                      <a:cubicBezTo>
                        <a:pt x="235" y="1307"/>
                        <a:pt x="290" y="1282"/>
                        <a:pt x="322" y="1230"/>
                      </a:cubicBezTo>
                      <a:cubicBezTo>
                        <a:pt x="429" y="1075"/>
                        <a:pt x="429" y="861"/>
                        <a:pt x="453" y="670"/>
                      </a:cubicBezTo>
                      <a:cubicBezTo>
                        <a:pt x="476" y="492"/>
                        <a:pt x="488" y="301"/>
                        <a:pt x="512" y="123"/>
                      </a:cubicBezTo>
                      <a:cubicBezTo>
                        <a:pt x="519" y="43"/>
                        <a:pt x="456" y="1"/>
                        <a:pt x="3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6"/>
                <p:cNvSpPr/>
                <p:nvPr/>
              </p:nvSpPr>
              <p:spPr>
                <a:xfrm>
                  <a:off x="1505825" y="3489925"/>
                  <a:ext cx="15500" cy="48375"/>
                </a:xfrm>
                <a:custGeom>
                  <a:rect b="b" l="l" r="r" t="t"/>
                  <a:pathLst>
                    <a:path extrusionOk="0" h="1935" w="620">
                      <a:moveTo>
                        <a:pt x="423" y="0"/>
                      </a:moveTo>
                      <a:cubicBezTo>
                        <a:pt x="417" y="0"/>
                        <a:pt x="411" y="3"/>
                        <a:pt x="405" y="9"/>
                      </a:cubicBezTo>
                      <a:cubicBezTo>
                        <a:pt x="250" y="247"/>
                        <a:pt x="286" y="557"/>
                        <a:pt x="238" y="819"/>
                      </a:cubicBezTo>
                      <a:cubicBezTo>
                        <a:pt x="191" y="1140"/>
                        <a:pt x="95" y="1450"/>
                        <a:pt x="24" y="1759"/>
                      </a:cubicBezTo>
                      <a:cubicBezTo>
                        <a:pt x="0" y="1855"/>
                        <a:pt x="87" y="1934"/>
                        <a:pt x="166" y="1934"/>
                      </a:cubicBezTo>
                      <a:cubicBezTo>
                        <a:pt x="205" y="1934"/>
                        <a:pt x="242" y="1914"/>
                        <a:pt x="262" y="1867"/>
                      </a:cubicBezTo>
                      <a:cubicBezTo>
                        <a:pt x="405" y="1569"/>
                        <a:pt x="500" y="1247"/>
                        <a:pt x="524" y="926"/>
                      </a:cubicBezTo>
                      <a:cubicBezTo>
                        <a:pt x="560" y="640"/>
                        <a:pt x="619" y="259"/>
                        <a:pt x="441" y="9"/>
                      </a:cubicBezTo>
                      <a:cubicBezTo>
                        <a:pt x="435" y="3"/>
                        <a:pt x="429" y="0"/>
                        <a:pt x="4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6"/>
                <p:cNvSpPr/>
                <p:nvPr/>
              </p:nvSpPr>
              <p:spPr>
                <a:xfrm>
                  <a:off x="1526350" y="3516825"/>
                  <a:ext cx="16400" cy="40375"/>
                </a:xfrm>
                <a:custGeom>
                  <a:rect b="b" l="l" r="r" t="t"/>
                  <a:pathLst>
                    <a:path extrusionOk="0" h="1615" w="656">
                      <a:moveTo>
                        <a:pt x="298" y="1"/>
                      </a:moveTo>
                      <a:cubicBezTo>
                        <a:pt x="244" y="1"/>
                        <a:pt x="191" y="41"/>
                        <a:pt x="191" y="112"/>
                      </a:cubicBezTo>
                      <a:cubicBezTo>
                        <a:pt x="191" y="374"/>
                        <a:pt x="179" y="636"/>
                        <a:pt x="120" y="898"/>
                      </a:cubicBezTo>
                      <a:cubicBezTo>
                        <a:pt x="84" y="1112"/>
                        <a:pt x="1" y="1303"/>
                        <a:pt x="60" y="1517"/>
                      </a:cubicBezTo>
                      <a:cubicBezTo>
                        <a:pt x="75" y="1578"/>
                        <a:pt x="129" y="1614"/>
                        <a:pt x="185" y="1614"/>
                      </a:cubicBezTo>
                      <a:cubicBezTo>
                        <a:pt x="216" y="1614"/>
                        <a:pt x="249" y="1602"/>
                        <a:pt x="275" y="1576"/>
                      </a:cubicBezTo>
                      <a:cubicBezTo>
                        <a:pt x="656" y="1255"/>
                        <a:pt x="501" y="505"/>
                        <a:pt x="405" y="88"/>
                      </a:cubicBezTo>
                      <a:cubicBezTo>
                        <a:pt x="389" y="29"/>
                        <a:pt x="343" y="1"/>
                        <a:pt x="2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6"/>
                <p:cNvSpPr/>
                <p:nvPr/>
              </p:nvSpPr>
              <p:spPr>
                <a:xfrm>
                  <a:off x="1190300" y="3920925"/>
                  <a:ext cx="13725" cy="46275"/>
                </a:xfrm>
                <a:custGeom>
                  <a:rect b="b" l="l" r="r" t="t"/>
                  <a:pathLst>
                    <a:path extrusionOk="0" h="1851" w="549">
                      <a:moveTo>
                        <a:pt x="295" y="0"/>
                      </a:moveTo>
                      <a:cubicBezTo>
                        <a:pt x="218" y="0"/>
                        <a:pt x="137" y="51"/>
                        <a:pt x="131" y="152"/>
                      </a:cubicBezTo>
                      <a:cubicBezTo>
                        <a:pt x="84" y="676"/>
                        <a:pt x="1" y="1295"/>
                        <a:pt x="215" y="1795"/>
                      </a:cubicBezTo>
                      <a:cubicBezTo>
                        <a:pt x="241" y="1832"/>
                        <a:pt x="283" y="1850"/>
                        <a:pt x="325" y="1850"/>
                      </a:cubicBezTo>
                      <a:cubicBezTo>
                        <a:pt x="379" y="1850"/>
                        <a:pt x="433" y="1820"/>
                        <a:pt x="453" y="1760"/>
                      </a:cubicBezTo>
                      <a:cubicBezTo>
                        <a:pt x="548" y="1236"/>
                        <a:pt x="429" y="676"/>
                        <a:pt x="441" y="152"/>
                      </a:cubicBezTo>
                      <a:cubicBezTo>
                        <a:pt x="447" y="51"/>
                        <a:pt x="373" y="0"/>
                        <a:pt x="2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6"/>
                <p:cNvSpPr/>
                <p:nvPr/>
              </p:nvSpPr>
              <p:spPr>
                <a:xfrm>
                  <a:off x="1213825" y="3924275"/>
                  <a:ext cx="11325" cy="32100"/>
                </a:xfrm>
                <a:custGeom>
                  <a:rect b="b" l="l" r="r" t="t"/>
                  <a:pathLst>
                    <a:path extrusionOk="0" h="1284" w="453">
                      <a:moveTo>
                        <a:pt x="226" y="0"/>
                      </a:moveTo>
                      <a:cubicBezTo>
                        <a:pt x="182" y="0"/>
                        <a:pt x="137" y="30"/>
                        <a:pt x="131" y="90"/>
                      </a:cubicBezTo>
                      <a:cubicBezTo>
                        <a:pt x="107" y="316"/>
                        <a:pt x="72" y="530"/>
                        <a:pt x="60" y="756"/>
                      </a:cubicBezTo>
                      <a:cubicBezTo>
                        <a:pt x="36" y="947"/>
                        <a:pt x="0" y="1126"/>
                        <a:pt x="155" y="1257"/>
                      </a:cubicBezTo>
                      <a:cubicBezTo>
                        <a:pt x="173" y="1274"/>
                        <a:pt x="200" y="1283"/>
                        <a:pt x="226" y="1283"/>
                      </a:cubicBezTo>
                      <a:cubicBezTo>
                        <a:pt x="253" y="1283"/>
                        <a:pt x="280" y="1274"/>
                        <a:pt x="298" y="1257"/>
                      </a:cubicBezTo>
                      <a:cubicBezTo>
                        <a:pt x="453" y="1126"/>
                        <a:pt x="417" y="947"/>
                        <a:pt x="405" y="756"/>
                      </a:cubicBezTo>
                      <a:cubicBezTo>
                        <a:pt x="381" y="530"/>
                        <a:pt x="345" y="316"/>
                        <a:pt x="322" y="90"/>
                      </a:cubicBezTo>
                      <a:cubicBezTo>
                        <a:pt x="316" y="30"/>
                        <a:pt x="271" y="0"/>
                        <a:pt x="2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6"/>
                <p:cNvSpPr/>
                <p:nvPr/>
              </p:nvSpPr>
              <p:spPr>
                <a:xfrm>
                  <a:off x="1242700" y="3880375"/>
                  <a:ext cx="11625" cy="40350"/>
                </a:xfrm>
                <a:custGeom>
                  <a:rect b="b" l="l" r="r" t="t"/>
                  <a:pathLst>
                    <a:path extrusionOk="0" h="1614" w="465">
                      <a:moveTo>
                        <a:pt x="232" y="0"/>
                      </a:moveTo>
                      <a:cubicBezTo>
                        <a:pt x="158" y="0"/>
                        <a:pt x="83" y="48"/>
                        <a:pt x="71" y="143"/>
                      </a:cubicBezTo>
                      <a:cubicBezTo>
                        <a:pt x="48" y="369"/>
                        <a:pt x="24" y="607"/>
                        <a:pt x="12" y="846"/>
                      </a:cubicBezTo>
                      <a:cubicBezTo>
                        <a:pt x="0" y="1060"/>
                        <a:pt x="24" y="1274"/>
                        <a:pt x="60" y="1489"/>
                      </a:cubicBezTo>
                      <a:cubicBezTo>
                        <a:pt x="89" y="1572"/>
                        <a:pt x="161" y="1614"/>
                        <a:pt x="232" y="1614"/>
                      </a:cubicBezTo>
                      <a:cubicBezTo>
                        <a:pt x="304" y="1614"/>
                        <a:pt x="375" y="1572"/>
                        <a:pt x="405" y="1489"/>
                      </a:cubicBezTo>
                      <a:cubicBezTo>
                        <a:pt x="441" y="1274"/>
                        <a:pt x="464" y="1060"/>
                        <a:pt x="464" y="846"/>
                      </a:cubicBezTo>
                      <a:cubicBezTo>
                        <a:pt x="452" y="607"/>
                        <a:pt x="417" y="369"/>
                        <a:pt x="393" y="143"/>
                      </a:cubicBezTo>
                      <a:cubicBezTo>
                        <a:pt x="381" y="48"/>
                        <a:pt x="307" y="0"/>
                        <a:pt x="23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6"/>
                <p:cNvSpPr/>
                <p:nvPr/>
              </p:nvSpPr>
              <p:spPr>
                <a:xfrm>
                  <a:off x="1588950" y="4079075"/>
                  <a:ext cx="15425" cy="39925"/>
                </a:xfrm>
                <a:custGeom>
                  <a:rect b="b" l="l" r="r" t="t"/>
                  <a:pathLst>
                    <a:path extrusionOk="0" h="1597" w="617">
                      <a:moveTo>
                        <a:pt x="467" y="1"/>
                      </a:moveTo>
                      <a:cubicBezTo>
                        <a:pt x="420" y="1"/>
                        <a:pt x="376" y="27"/>
                        <a:pt x="366" y="89"/>
                      </a:cubicBezTo>
                      <a:cubicBezTo>
                        <a:pt x="318" y="327"/>
                        <a:pt x="259" y="577"/>
                        <a:pt x="187" y="815"/>
                      </a:cubicBezTo>
                      <a:cubicBezTo>
                        <a:pt x="116" y="1030"/>
                        <a:pt x="45" y="1256"/>
                        <a:pt x="9" y="1482"/>
                      </a:cubicBezTo>
                      <a:cubicBezTo>
                        <a:pt x="1" y="1548"/>
                        <a:pt x="67" y="1597"/>
                        <a:pt x="132" y="1597"/>
                      </a:cubicBezTo>
                      <a:cubicBezTo>
                        <a:pt x="161" y="1597"/>
                        <a:pt x="189" y="1587"/>
                        <a:pt x="211" y="1565"/>
                      </a:cubicBezTo>
                      <a:cubicBezTo>
                        <a:pt x="545" y="1208"/>
                        <a:pt x="616" y="589"/>
                        <a:pt x="592" y="113"/>
                      </a:cubicBezTo>
                      <a:cubicBezTo>
                        <a:pt x="592" y="45"/>
                        <a:pt x="527" y="1"/>
                        <a:pt x="46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6"/>
                <p:cNvSpPr/>
                <p:nvPr/>
              </p:nvSpPr>
              <p:spPr>
                <a:xfrm>
                  <a:off x="1613875" y="4085475"/>
                  <a:ext cx="14900" cy="39000"/>
                </a:xfrm>
                <a:custGeom>
                  <a:rect b="b" l="l" r="r" t="t"/>
                  <a:pathLst>
                    <a:path extrusionOk="0" h="1560" w="596">
                      <a:moveTo>
                        <a:pt x="436" y="0"/>
                      </a:moveTo>
                      <a:cubicBezTo>
                        <a:pt x="380" y="0"/>
                        <a:pt x="325" y="31"/>
                        <a:pt x="298" y="95"/>
                      </a:cubicBezTo>
                      <a:cubicBezTo>
                        <a:pt x="191" y="535"/>
                        <a:pt x="0" y="1024"/>
                        <a:pt x="131" y="1464"/>
                      </a:cubicBezTo>
                      <a:cubicBezTo>
                        <a:pt x="145" y="1525"/>
                        <a:pt x="197" y="1559"/>
                        <a:pt x="251" y="1559"/>
                      </a:cubicBezTo>
                      <a:cubicBezTo>
                        <a:pt x="291" y="1559"/>
                        <a:pt x="332" y="1541"/>
                        <a:pt x="357" y="1500"/>
                      </a:cubicBezTo>
                      <a:cubicBezTo>
                        <a:pt x="595" y="1107"/>
                        <a:pt x="560" y="583"/>
                        <a:pt x="584" y="131"/>
                      </a:cubicBezTo>
                      <a:cubicBezTo>
                        <a:pt x="570" y="46"/>
                        <a:pt x="503" y="0"/>
                        <a:pt x="4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6"/>
                <p:cNvSpPr/>
                <p:nvPr/>
              </p:nvSpPr>
              <p:spPr>
                <a:xfrm>
                  <a:off x="2028250" y="3619575"/>
                  <a:ext cx="15750" cy="45400"/>
                </a:xfrm>
                <a:custGeom>
                  <a:rect b="b" l="l" r="r" t="t"/>
                  <a:pathLst>
                    <a:path extrusionOk="0" h="1816" w="630">
                      <a:moveTo>
                        <a:pt x="133" y="0"/>
                      </a:moveTo>
                      <a:cubicBezTo>
                        <a:pt x="67" y="0"/>
                        <a:pt x="1" y="54"/>
                        <a:pt x="22" y="133"/>
                      </a:cubicBezTo>
                      <a:cubicBezTo>
                        <a:pt x="118" y="407"/>
                        <a:pt x="165" y="705"/>
                        <a:pt x="177" y="991"/>
                      </a:cubicBezTo>
                      <a:cubicBezTo>
                        <a:pt x="165" y="1229"/>
                        <a:pt x="177" y="1479"/>
                        <a:pt x="189" y="1717"/>
                      </a:cubicBezTo>
                      <a:cubicBezTo>
                        <a:pt x="200" y="1785"/>
                        <a:pt x="258" y="1815"/>
                        <a:pt x="319" y="1815"/>
                      </a:cubicBezTo>
                      <a:cubicBezTo>
                        <a:pt x="385" y="1815"/>
                        <a:pt x="456" y="1779"/>
                        <a:pt x="475" y="1717"/>
                      </a:cubicBezTo>
                      <a:cubicBezTo>
                        <a:pt x="630" y="1193"/>
                        <a:pt x="403" y="562"/>
                        <a:pt x="237" y="74"/>
                      </a:cubicBezTo>
                      <a:cubicBezTo>
                        <a:pt x="218" y="23"/>
                        <a:pt x="176" y="0"/>
                        <a:pt x="1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6"/>
                <p:cNvSpPr/>
                <p:nvPr/>
              </p:nvSpPr>
              <p:spPr>
                <a:xfrm>
                  <a:off x="2053800" y="3632800"/>
                  <a:ext cx="13425" cy="40425"/>
                </a:xfrm>
                <a:custGeom>
                  <a:rect b="b" l="l" r="r" t="t"/>
                  <a:pathLst>
                    <a:path extrusionOk="0" h="1617" w="537">
                      <a:moveTo>
                        <a:pt x="268" y="0"/>
                      </a:moveTo>
                      <a:cubicBezTo>
                        <a:pt x="203" y="0"/>
                        <a:pt x="137" y="39"/>
                        <a:pt x="120" y="116"/>
                      </a:cubicBezTo>
                      <a:cubicBezTo>
                        <a:pt x="108" y="354"/>
                        <a:pt x="84" y="593"/>
                        <a:pt x="72" y="819"/>
                      </a:cubicBezTo>
                      <a:cubicBezTo>
                        <a:pt x="48" y="1057"/>
                        <a:pt x="1" y="1271"/>
                        <a:pt x="84" y="1474"/>
                      </a:cubicBezTo>
                      <a:cubicBezTo>
                        <a:pt x="108" y="1569"/>
                        <a:pt x="188" y="1617"/>
                        <a:pt x="268" y="1617"/>
                      </a:cubicBezTo>
                      <a:cubicBezTo>
                        <a:pt x="349" y="1617"/>
                        <a:pt x="429" y="1569"/>
                        <a:pt x="453" y="1474"/>
                      </a:cubicBezTo>
                      <a:cubicBezTo>
                        <a:pt x="536" y="1271"/>
                        <a:pt x="489" y="1033"/>
                        <a:pt x="465" y="819"/>
                      </a:cubicBezTo>
                      <a:cubicBezTo>
                        <a:pt x="441" y="593"/>
                        <a:pt x="429" y="354"/>
                        <a:pt x="417" y="116"/>
                      </a:cubicBezTo>
                      <a:cubicBezTo>
                        <a:pt x="399" y="39"/>
                        <a:pt x="334" y="0"/>
                        <a:pt x="2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6"/>
                <p:cNvSpPr/>
                <p:nvPr/>
              </p:nvSpPr>
              <p:spPr>
                <a:xfrm>
                  <a:off x="2315375" y="3863725"/>
                  <a:ext cx="13175" cy="52875"/>
                </a:xfrm>
                <a:custGeom>
                  <a:rect b="b" l="l" r="r" t="t"/>
                  <a:pathLst>
                    <a:path extrusionOk="0" h="2115" w="527">
                      <a:moveTo>
                        <a:pt x="132" y="1"/>
                      </a:moveTo>
                      <a:cubicBezTo>
                        <a:pt x="68" y="1"/>
                        <a:pt x="1" y="57"/>
                        <a:pt x="15" y="142"/>
                      </a:cubicBezTo>
                      <a:cubicBezTo>
                        <a:pt x="98" y="785"/>
                        <a:pt x="122" y="1428"/>
                        <a:pt x="265" y="2047"/>
                      </a:cubicBezTo>
                      <a:cubicBezTo>
                        <a:pt x="271" y="2090"/>
                        <a:pt x="309" y="2114"/>
                        <a:pt x="348" y="2114"/>
                      </a:cubicBezTo>
                      <a:cubicBezTo>
                        <a:pt x="384" y="2114"/>
                        <a:pt x="420" y="2093"/>
                        <a:pt x="432" y="2047"/>
                      </a:cubicBezTo>
                      <a:cubicBezTo>
                        <a:pt x="527" y="1381"/>
                        <a:pt x="396" y="738"/>
                        <a:pt x="229" y="83"/>
                      </a:cubicBezTo>
                      <a:cubicBezTo>
                        <a:pt x="215" y="26"/>
                        <a:pt x="174" y="1"/>
                        <a:pt x="1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6"/>
                <p:cNvSpPr/>
                <p:nvPr/>
              </p:nvSpPr>
              <p:spPr>
                <a:xfrm>
                  <a:off x="2343725" y="3858350"/>
                  <a:ext cx="15800" cy="53325"/>
                </a:xfrm>
                <a:custGeom>
                  <a:rect b="b" l="l" r="r" t="t"/>
                  <a:pathLst>
                    <a:path extrusionOk="0" h="2133" w="632">
                      <a:moveTo>
                        <a:pt x="129" y="1"/>
                      </a:moveTo>
                      <a:cubicBezTo>
                        <a:pt x="65" y="1"/>
                        <a:pt x="0" y="46"/>
                        <a:pt x="0" y="131"/>
                      </a:cubicBezTo>
                      <a:cubicBezTo>
                        <a:pt x="36" y="750"/>
                        <a:pt x="0" y="1465"/>
                        <a:pt x="250" y="2048"/>
                      </a:cubicBezTo>
                      <a:cubicBezTo>
                        <a:pt x="276" y="2108"/>
                        <a:pt x="320" y="2133"/>
                        <a:pt x="367" y="2133"/>
                      </a:cubicBezTo>
                      <a:cubicBezTo>
                        <a:pt x="450" y="2133"/>
                        <a:pt x="540" y="2056"/>
                        <a:pt x="548" y="1965"/>
                      </a:cubicBezTo>
                      <a:cubicBezTo>
                        <a:pt x="631" y="1357"/>
                        <a:pt x="381" y="691"/>
                        <a:pt x="250" y="95"/>
                      </a:cubicBezTo>
                      <a:cubicBezTo>
                        <a:pt x="234" y="31"/>
                        <a:pt x="182" y="1"/>
                        <a:pt x="1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6"/>
                <p:cNvSpPr/>
                <p:nvPr/>
              </p:nvSpPr>
              <p:spPr>
                <a:xfrm>
                  <a:off x="2041000" y="4188975"/>
                  <a:ext cx="8075" cy="40575"/>
                </a:xfrm>
                <a:custGeom>
                  <a:rect b="b" l="l" r="r" t="t"/>
                  <a:pathLst>
                    <a:path extrusionOk="0" h="1623" w="323">
                      <a:moveTo>
                        <a:pt x="167" y="0"/>
                      </a:moveTo>
                      <a:cubicBezTo>
                        <a:pt x="120" y="0"/>
                        <a:pt x="72" y="33"/>
                        <a:pt x="72" y="98"/>
                      </a:cubicBezTo>
                      <a:cubicBezTo>
                        <a:pt x="60" y="575"/>
                        <a:pt x="1" y="1075"/>
                        <a:pt x="96" y="1551"/>
                      </a:cubicBezTo>
                      <a:cubicBezTo>
                        <a:pt x="96" y="1598"/>
                        <a:pt x="132" y="1622"/>
                        <a:pt x="167" y="1622"/>
                      </a:cubicBezTo>
                      <a:cubicBezTo>
                        <a:pt x="203" y="1622"/>
                        <a:pt x="239" y="1598"/>
                        <a:pt x="239" y="1551"/>
                      </a:cubicBezTo>
                      <a:cubicBezTo>
                        <a:pt x="322" y="1075"/>
                        <a:pt x="274" y="575"/>
                        <a:pt x="263" y="98"/>
                      </a:cubicBezTo>
                      <a:cubicBezTo>
                        <a:pt x="263" y="33"/>
                        <a:pt x="215" y="0"/>
                        <a:pt x="16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6"/>
                <p:cNvSpPr/>
                <p:nvPr/>
              </p:nvSpPr>
              <p:spPr>
                <a:xfrm>
                  <a:off x="2078200" y="4184250"/>
                  <a:ext cx="12225" cy="42275"/>
                </a:xfrm>
                <a:custGeom>
                  <a:rect b="b" l="l" r="r" t="t"/>
                  <a:pathLst>
                    <a:path extrusionOk="0" h="1691" w="489">
                      <a:moveTo>
                        <a:pt x="249" y="0"/>
                      </a:moveTo>
                      <a:cubicBezTo>
                        <a:pt x="204" y="0"/>
                        <a:pt x="156" y="31"/>
                        <a:pt x="156" y="85"/>
                      </a:cubicBezTo>
                      <a:cubicBezTo>
                        <a:pt x="168" y="585"/>
                        <a:pt x="1" y="1073"/>
                        <a:pt x="13" y="1585"/>
                      </a:cubicBezTo>
                      <a:cubicBezTo>
                        <a:pt x="13" y="1652"/>
                        <a:pt x="63" y="1691"/>
                        <a:pt x="116" y="1691"/>
                      </a:cubicBezTo>
                      <a:cubicBezTo>
                        <a:pt x="148" y="1691"/>
                        <a:pt x="181" y="1676"/>
                        <a:pt x="203" y="1645"/>
                      </a:cubicBezTo>
                      <a:cubicBezTo>
                        <a:pt x="489" y="1156"/>
                        <a:pt x="406" y="597"/>
                        <a:pt x="322" y="61"/>
                      </a:cubicBezTo>
                      <a:cubicBezTo>
                        <a:pt x="317" y="19"/>
                        <a:pt x="284" y="0"/>
                        <a:pt x="24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6"/>
                <p:cNvSpPr/>
                <p:nvPr/>
              </p:nvSpPr>
              <p:spPr>
                <a:xfrm>
                  <a:off x="2110950" y="4167675"/>
                  <a:ext cx="17000" cy="40025"/>
                </a:xfrm>
                <a:custGeom>
                  <a:rect b="b" l="l" r="r" t="t"/>
                  <a:pathLst>
                    <a:path extrusionOk="0" h="1601" w="680">
                      <a:moveTo>
                        <a:pt x="464" y="1"/>
                      </a:moveTo>
                      <a:cubicBezTo>
                        <a:pt x="398" y="1"/>
                        <a:pt x="324" y="53"/>
                        <a:pt x="310" y="129"/>
                      </a:cubicBezTo>
                      <a:cubicBezTo>
                        <a:pt x="286" y="367"/>
                        <a:pt x="239" y="593"/>
                        <a:pt x="167" y="831"/>
                      </a:cubicBezTo>
                      <a:cubicBezTo>
                        <a:pt x="72" y="1022"/>
                        <a:pt x="24" y="1224"/>
                        <a:pt x="1" y="1427"/>
                      </a:cubicBezTo>
                      <a:cubicBezTo>
                        <a:pt x="1" y="1533"/>
                        <a:pt x="91" y="1600"/>
                        <a:pt x="183" y="1600"/>
                      </a:cubicBezTo>
                      <a:cubicBezTo>
                        <a:pt x="224" y="1600"/>
                        <a:pt x="265" y="1587"/>
                        <a:pt x="298" y="1557"/>
                      </a:cubicBezTo>
                      <a:cubicBezTo>
                        <a:pt x="679" y="1236"/>
                        <a:pt x="667" y="534"/>
                        <a:pt x="572" y="93"/>
                      </a:cubicBezTo>
                      <a:cubicBezTo>
                        <a:pt x="557" y="28"/>
                        <a:pt x="513" y="1"/>
                        <a:pt x="4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454" name="Google Shape;454;p6"/>
          <p:cNvGrpSpPr/>
          <p:nvPr/>
        </p:nvGrpSpPr>
        <p:grpSpPr>
          <a:xfrm>
            <a:off x="5557073" y="1875347"/>
            <a:ext cx="2706495" cy="1812608"/>
            <a:chOff x="6782725" y="1465360"/>
            <a:chExt cx="1902900" cy="1045273"/>
          </a:xfrm>
        </p:grpSpPr>
        <p:sp>
          <p:nvSpPr>
            <p:cNvPr id="455" name="Google Shape;455;p6"/>
            <p:cNvSpPr txBox="1"/>
            <p:nvPr/>
          </p:nvSpPr>
          <p:spPr>
            <a:xfrm>
              <a:off x="6782725" y="1700333"/>
              <a:ext cx="1902900" cy="8103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lang="en" sz="1600">
                  <a:latin typeface="Roboto"/>
                  <a:ea typeface="Roboto"/>
                  <a:cs typeface="Roboto"/>
                  <a:sym typeface="Roboto"/>
                </a:rPr>
                <a:t>Can better plan their future career development</a:t>
              </a:r>
              <a:endParaRPr b="0" i="0" sz="1600" u="none" cap="none" strike="noStrike">
                <a:solidFill>
                  <a:srgbClr val="000000"/>
                </a:solidFill>
                <a:latin typeface="Roboto"/>
                <a:ea typeface="Roboto"/>
                <a:cs typeface="Roboto"/>
                <a:sym typeface="Roboto"/>
              </a:endParaRPr>
            </a:p>
          </p:txBody>
        </p:sp>
        <p:sp>
          <p:nvSpPr>
            <p:cNvPr id="456" name="Google Shape;456;p6"/>
            <p:cNvSpPr txBox="1"/>
            <p:nvPr/>
          </p:nvSpPr>
          <p:spPr>
            <a:xfrm>
              <a:off x="7128625" y="1465360"/>
              <a:ext cx="1557000" cy="313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600"/>
                <a:buFont typeface="Arial"/>
                <a:buNone/>
              </a:pPr>
              <a:r>
                <a:rPr b="0" i="0" lang="en" sz="2200" u="none" cap="none" strike="noStrike">
                  <a:solidFill>
                    <a:schemeClr val="accent1"/>
                  </a:solidFill>
                  <a:latin typeface="Fira Sans Extra Condensed Medium"/>
                  <a:ea typeface="Fira Sans Extra Condensed Medium"/>
                  <a:cs typeface="Fira Sans Extra Condensed Medium"/>
                  <a:sym typeface="Fira Sans Extra Condensed Medium"/>
                </a:rPr>
                <a:t>Employee</a:t>
              </a:r>
              <a:endParaRPr b="0" i="0" sz="22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460" name="Shape 460"/>
        <p:cNvGrpSpPr/>
        <p:nvPr/>
      </p:nvGrpSpPr>
      <p:grpSpPr>
        <a:xfrm>
          <a:off x="0" y="0"/>
          <a:ext cx="0" cy="0"/>
          <a:chOff x="0" y="0"/>
          <a:chExt cx="0" cy="0"/>
        </a:xfrm>
      </p:grpSpPr>
      <p:sp>
        <p:nvSpPr>
          <p:cNvPr id="461" name="Google Shape;461;p7"/>
          <p:cNvSpPr txBox="1"/>
          <p:nvPr>
            <p:ph type="title"/>
          </p:nvPr>
        </p:nvSpPr>
        <p:spPr>
          <a:xfrm>
            <a:off x="2360100" y="351990"/>
            <a:ext cx="4423800" cy="373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Educational Institutes</a:t>
            </a:r>
            <a:endParaRPr/>
          </a:p>
        </p:txBody>
      </p:sp>
      <p:grpSp>
        <p:nvGrpSpPr>
          <p:cNvPr id="462" name="Google Shape;462;p7"/>
          <p:cNvGrpSpPr/>
          <p:nvPr/>
        </p:nvGrpSpPr>
        <p:grpSpPr>
          <a:xfrm>
            <a:off x="366534" y="1177723"/>
            <a:ext cx="3653480" cy="3388376"/>
            <a:chOff x="4270175" y="1767025"/>
            <a:chExt cx="2865250" cy="2656300"/>
          </a:xfrm>
        </p:grpSpPr>
        <p:sp>
          <p:nvSpPr>
            <p:cNvPr id="463" name="Google Shape;463;p7"/>
            <p:cNvSpPr/>
            <p:nvPr/>
          </p:nvSpPr>
          <p:spPr>
            <a:xfrm>
              <a:off x="4270175" y="1767025"/>
              <a:ext cx="2865250" cy="2273200"/>
            </a:xfrm>
            <a:custGeom>
              <a:rect b="b" l="l" r="r" t="t"/>
              <a:pathLst>
                <a:path extrusionOk="0" h="90928" w="114610">
                  <a:moveTo>
                    <a:pt x="87392" y="0"/>
                  </a:moveTo>
                  <a:cubicBezTo>
                    <a:pt x="86082" y="1738"/>
                    <a:pt x="85177" y="3739"/>
                    <a:pt x="84725" y="5858"/>
                  </a:cubicBezTo>
                  <a:cubicBezTo>
                    <a:pt x="84439" y="7299"/>
                    <a:pt x="84320" y="8763"/>
                    <a:pt x="84368" y="10227"/>
                  </a:cubicBezTo>
                  <a:cubicBezTo>
                    <a:pt x="84403" y="11335"/>
                    <a:pt x="84499" y="12454"/>
                    <a:pt x="84463" y="13561"/>
                  </a:cubicBezTo>
                  <a:cubicBezTo>
                    <a:pt x="84415" y="15252"/>
                    <a:pt x="84046" y="16919"/>
                    <a:pt x="83391" y="18490"/>
                  </a:cubicBezTo>
                  <a:cubicBezTo>
                    <a:pt x="82677" y="20157"/>
                    <a:pt x="81451" y="21812"/>
                    <a:pt x="79665" y="22181"/>
                  </a:cubicBezTo>
                  <a:cubicBezTo>
                    <a:pt x="78331" y="21872"/>
                    <a:pt x="77510" y="20598"/>
                    <a:pt x="76462" y="19717"/>
                  </a:cubicBezTo>
                  <a:cubicBezTo>
                    <a:pt x="75688" y="19062"/>
                    <a:pt x="74771" y="18621"/>
                    <a:pt x="73878" y="18145"/>
                  </a:cubicBezTo>
                  <a:cubicBezTo>
                    <a:pt x="71080" y="16681"/>
                    <a:pt x="68449" y="14919"/>
                    <a:pt x="66008" y="12918"/>
                  </a:cubicBezTo>
                  <a:cubicBezTo>
                    <a:pt x="65818" y="12752"/>
                    <a:pt x="65687" y="12525"/>
                    <a:pt x="65663" y="12275"/>
                  </a:cubicBezTo>
                  <a:cubicBezTo>
                    <a:pt x="65615" y="11644"/>
                    <a:pt x="66223" y="11537"/>
                    <a:pt x="66556" y="11168"/>
                  </a:cubicBezTo>
                  <a:cubicBezTo>
                    <a:pt x="67270" y="10406"/>
                    <a:pt x="66437" y="9037"/>
                    <a:pt x="66985" y="8132"/>
                  </a:cubicBezTo>
                  <a:cubicBezTo>
                    <a:pt x="67175" y="7811"/>
                    <a:pt x="67532" y="7608"/>
                    <a:pt x="67830" y="7370"/>
                  </a:cubicBezTo>
                  <a:cubicBezTo>
                    <a:pt x="69104" y="6346"/>
                    <a:pt x="69628" y="4632"/>
                    <a:pt x="69128" y="3072"/>
                  </a:cubicBezTo>
                  <a:lnTo>
                    <a:pt x="69128" y="3072"/>
                  </a:lnTo>
                  <a:cubicBezTo>
                    <a:pt x="68437" y="3417"/>
                    <a:pt x="68020" y="4132"/>
                    <a:pt x="68056" y="4894"/>
                  </a:cubicBezTo>
                  <a:cubicBezTo>
                    <a:pt x="67931" y="4943"/>
                    <a:pt x="67808" y="4964"/>
                    <a:pt x="67685" y="4964"/>
                  </a:cubicBezTo>
                  <a:cubicBezTo>
                    <a:pt x="66946" y="4964"/>
                    <a:pt x="66247" y="4181"/>
                    <a:pt x="65461" y="3977"/>
                  </a:cubicBezTo>
                  <a:cubicBezTo>
                    <a:pt x="65282" y="3929"/>
                    <a:pt x="65096" y="3912"/>
                    <a:pt x="64908" y="3912"/>
                  </a:cubicBezTo>
                  <a:cubicBezTo>
                    <a:pt x="64631" y="3912"/>
                    <a:pt x="64349" y="3948"/>
                    <a:pt x="64080" y="3977"/>
                  </a:cubicBezTo>
                  <a:cubicBezTo>
                    <a:pt x="63741" y="4009"/>
                    <a:pt x="63402" y="4025"/>
                    <a:pt x="63065" y="4025"/>
                  </a:cubicBezTo>
                  <a:cubicBezTo>
                    <a:pt x="60795" y="4025"/>
                    <a:pt x="58582" y="3299"/>
                    <a:pt x="56757" y="1941"/>
                  </a:cubicBezTo>
                  <a:cubicBezTo>
                    <a:pt x="56294" y="1593"/>
                    <a:pt x="55768" y="1191"/>
                    <a:pt x="55230" y="1191"/>
                  </a:cubicBezTo>
                  <a:cubicBezTo>
                    <a:pt x="55104" y="1191"/>
                    <a:pt x="54978" y="1213"/>
                    <a:pt x="54852" y="1262"/>
                  </a:cubicBezTo>
                  <a:cubicBezTo>
                    <a:pt x="54602" y="2250"/>
                    <a:pt x="56579" y="2584"/>
                    <a:pt x="56340" y="3774"/>
                  </a:cubicBezTo>
                  <a:cubicBezTo>
                    <a:pt x="56245" y="4227"/>
                    <a:pt x="55888" y="4572"/>
                    <a:pt x="55436" y="4655"/>
                  </a:cubicBezTo>
                  <a:cubicBezTo>
                    <a:pt x="55270" y="4694"/>
                    <a:pt x="55108" y="4710"/>
                    <a:pt x="54950" y="4710"/>
                  </a:cubicBezTo>
                  <a:cubicBezTo>
                    <a:pt x="53983" y="4710"/>
                    <a:pt x="53137" y="4089"/>
                    <a:pt x="52185" y="4048"/>
                  </a:cubicBezTo>
                  <a:cubicBezTo>
                    <a:pt x="52145" y="4046"/>
                    <a:pt x="52105" y="4045"/>
                    <a:pt x="52065" y="4045"/>
                  </a:cubicBezTo>
                  <a:cubicBezTo>
                    <a:pt x="50392" y="4045"/>
                    <a:pt x="49237" y="5738"/>
                    <a:pt x="48423" y="7227"/>
                  </a:cubicBezTo>
                  <a:lnTo>
                    <a:pt x="47316" y="9251"/>
                  </a:lnTo>
                  <a:cubicBezTo>
                    <a:pt x="46946" y="9942"/>
                    <a:pt x="46565" y="10620"/>
                    <a:pt x="46208" y="11311"/>
                  </a:cubicBezTo>
                  <a:cubicBezTo>
                    <a:pt x="46065" y="11585"/>
                    <a:pt x="46113" y="11930"/>
                    <a:pt x="46327" y="12156"/>
                  </a:cubicBezTo>
                  <a:lnTo>
                    <a:pt x="46696" y="12561"/>
                  </a:lnTo>
                  <a:cubicBezTo>
                    <a:pt x="46946" y="12847"/>
                    <a:pt x="46756" y="13299"/>
                    <a:pt x="46375" y="13323"/>
                  </a:cubicBezTo>
                  <a:lnTo>
                    <a:pt x="44470" y="13430"/>
                  </a:lnTo>
                  <a:cubicBezTo>
                    <a:pt x="44140" y="13450"/>
                    <a:pt x="43806" y="13468"/>
                    <a:pt x="43474" y="13468"/>
                  </a:cubicBezTo>
                  <a:cubicBezTo>
                    <a:pt x="42798" y="13468"/>
                    <a:pt x="42132" y="13392"/>
                    <a:pt x="41541" y="13097"/>
                  </a:cubicBezTo>
                  <a:cubicBezTo>
                    <a:pt x="40565" y="12597"/>
                    <a:pt x="39969" y="11609"/>
                    <a:pt x="39112" y="10918"/>
                  </a:cubicBezTo>
                  <a:cubicBezTo>
                    <a:pt x="38713" y="10599"/>
                    <a:pt x="38211" y="10446"/>
                    <a:pt x="37706" y="10446"/>
                  </a:cubicBezTo>
                  <a:cubicBezTo>
                    <a:pt x="37082" y="10446"/>
                    <a:pt x="36452" y="10679"/>
                    <a:pt x="36005" y="11120"/>
                  </a:cubicBezTo>
                  <a:cubicBezTo>
                    <a:pt x="35290" y="11823"/>
                    <a:pt x="34445" y="12156"/>
                    <a:pt x="33576" y="12787"/>
                  </a:cubicBezTo>
                  <a:cubicBezTo>
                    <a:pt x="33088" y="13133"/>
                    <a:pt x="32576" y="13514"/>
                    <a:pt x="32326" y="14061"/>
                  </a:cubicBezTo>
                  <a:cubicBezTo>
                    <a:pt x="32076" y="14597"/>
                    <a:pt x="32111" y="15204"/>
                    <a:pt x="31921" y="15764"/>
                  </a:cubicBezTo>
                  <a:cubicBezTo>
                    <a:pt x="31771" y="16222"/>
                    <a:pt x="31339" y="16663"/>
                    <a:pt x="30888" y="16663"/>
                  </a:cubicBezTo>
                  <a:cubicBezTo>
                    <a:pt x="30800" y="16663"/>
                    <a:pt x="30711" y="16646"/>
                    <a:pt x="30623" y="16609"/>
                  </a:cubicBezTo>
                  <a:lnTo>
                    <a:pt x="30623" y="16609"/>
                  </a:lnTo>
                  <a:cubicBezTo>
                    <a:pt x="30790" y="17359"/>
                    <a:pt x="30921" y="18205"/>
                    <a:pt x="30504" y="18848"/>
                  </a:cubicBezTo>
                  <a:cubicBezTo>
                    <a:pt x="30296" y="19177"/>
                    <a:pt x="29879" y="19360"/>
                    <a:pt x="29492" y="19360"/>
                  </a:cubicBezTo>
                  <a:cubicBezTo>
                    <a:pt x="29125" y="19360"/>
                    <a:pt x="28787" y="19195"/>
                    <a:pt x="28682" y="18836"/>
                  </a:cubicBezTo>
                  <a:cubicBezTo>
                    <a:pt x="28266" y="19824"/>
                    <a:pt x="28218" y="20931"/>
                    <a:pt x="28527" y="21967"/>
                  </a:cubicBezTo>
                  <a:cubicBezTo>
                    <a:pt x="27492" y="21419"/>
                    <a:pt x="26682" y="20503"/>
                    <a:pt x="26277" y="19395"/>
                  </a:cubicBezTo>
                  <a:cubicBezTo>
                    <a:pt x="24670" y="20217"/>
                    <a:pt x="23765" y="22217"/>
                    <a:pt x="24194" y="23967"/>
                  </a:cubicBezTo>
                  <a:cubicBezTo>
                    <a:pt x="24289" y="24336"/>
                    <a:pt x="24432" y="24705"/>
                    <a:pt x="24336" y="25075"/>
                  </a:cubicBezTo>
                  <a:cubicBezTo>
                    <a:pt x="24253" y="25444"/>
                    <a:pt x="23932" y="25717"/>
                    <a:pt x="23658" y="25991"/>
                  </a:cubicBezTo>
                  <a:cubicBezTo>
                    <a:pt x="22884" y="26753"/>
                    <a:pt x="22324" y="27718"/>
                    <a:pt x="22050" y="28765"/>
                  </a:cubicBezTo>
                  <a:cubicBezTo>
                    <a:pt x="21943" y="29182"/>
                    <a:pt x="21872" y="29623"/>
                    <a:pt x="21622" y="29980"/>
                  </a:cubicBezTo>
                  <a:cubicBezTo>
                    <a:pt x="21348" y="30373"/>
                    <a:pt x="20896" y="30599"/>
                    <a:pt x="20455" y="30801"/>
                  </a:cubicBezTo>
                  <a:cubicBezTo>
                    <a:pt x="17347" y="32230"/>
                    <a:pt x="13942" y="32897"/>
                    <a:pt x="10763" y="34159"/>
                  </a:cubicBezTo>
                  <a:cubicBezTo>
                    <a:pt x="7489" y="35469"/>
                    <a:pt x="4286" y="37624"/>
                    <a:pt x="3048" y="40969"/>
                  </a:cubicBezTo>
                  <a:cubicBezTo>
                    <a:pt x="2965" y="41219"/>
                    <a:pt x="2762" y="41434"/>
                    <a:pt x="2500" y="41517"/>
                  </a:cubicBezTo>
                  <a:cubicBezTo>
                    <a:pt x="2434" y="41536"/>
                    <a:pt x="2372" y="41545"/>
                    <a:pt x="2313" y="41545"/>
                  </a:cubicBezTo>
                  <a:cubicBezTo>
                    <a:pt x="1679" y="41545"/>
                    <a:pt x="1502" y="40487"/>
                    <a:pt x="1655" y="39779"/>
                  </a:cubicBezTo>
                  <a:lnTo>
                    <a:pt x="1655" y="39779"/>
                  </a:lnTo>
                  <a:cubicBezTo>
                    <a:pt x="0" y="43517"/>
                    <a:pt x="464" y="48101"/>
                    <a:pt x="2822" y="51435"/>
                  </a:cubicBezTo>
                  <a:cubicBezTo>
                    <a:pt x="3393" y="52233"/>
                    <a:pt x="4084" y="53233"/>
                    <a:pt x="3596" y="54078"/>
                  </a:cubicBezTo>
                  <a:cubicBezTo>
                    <a:pt x="3465" y="54304"/>
                    <a:pt x="3262" y="54483"/>
                    <a:pt x="3131" y="54709"/>
                  </a:cubicBezTo>
                  <a:cubicBezTo>
                    <a:pt x="2536" y="55745"/>
                    <a:pt x="3691" y="56876"/>
                    <a:pt x="4524" y="57745"/>
                  </a:cubicBezTo>
                  <a:cubicBezTo>
                    <a:pt x="6882" y="60222"/>
                    <a:pt x="7108" y="64008"/>
                    <a:pt x="8644" y="67056"/>
                  </a:cubicBezTo>
                  <a:cubicBezTo>
                    <a:pt x="9358" y="68473"/>
                    <a:pt x="10370" y="69735"/>
                    <a:pt x="10966" y="71211"/>
                  </a:cubicBezTo>
                  <a:cubicBezTo>
                    <a:pt x="11609" y="72795"/>
                    <a:pt x="11680" y="74807"/>
                    <a:pt x="10394" y="76009"/>
                  </a:cubicBezTo>
                  <a:cubicBezTo>
                    <a:pt x="10156" y="76224"/>
                    <a:pt x="9978" y="76509"/>
                    <a:pt x="9870" y="76819"/>
                  </a:cubicBezTo>
                  <a:cubicBezTo>
                    <a:pt x="9354" y="78287"/>
                    <a:pt x="10826" y="79324"/>
                    <a:pt x="12095" y="79324"/>
                  </a:cubicBezTo>
                  <a:cubicBezTo>
                    <a:pt x="12144" y="79324"/>
                    <a:pt x="12192" y="79322"/>
                    <a:pt x="12240" y="79319"/>
                  </a:cubicBezTo>
                  <a:cubicBezTo>
                    <a:pt x="12348" y="79312"/>
                    <a:pt x="12457" y="79309"/>
                    <a:pt x="12565" y="79309"/>
                  </a:cubicBezTo>
                  <a:cubicBezTo>
                    <a:pt x="14116" y="79309"/>
                    <a:pt x="15626" y="80009"/>
                    <a:pt x="17177" y="80009"/>
                  </a:cubicBezTo>
                  <a:cubicBezTo>
                    <a:pt x="17285" y="80009"/>
                    <a:pt x="17394" y="80005"/>
                    <a:pt x="17502" y="79998"/>
                  </a:cubicBezTo>
                  <a:cubicBezTo>
                    <a:pt x="18014" y="79962"/>
                    <a:pt x="18550" y="79819"/>
                    <a:pt x="18907" y="79450"/>
                  </a:cubicBezTo>
                  <a:cubicBezTo>
                    <a:pt x="19157" y="79188"/>
                    <a:pt x="19288" y="78843"/>
                    <a:pt x="19479" y="78545"/>
                  </a:cubicBezTo>
                  <a:cubicBezTo>
                    <a:pt x="19974" y="77797"/>
                    <a:pt x="20806" y="77356"/>
                    <a:pt x="21685" y="77356"/>
                  </a:cubicBezTo>
                  <a:cubicBezTo>
                    <a:pt x="21798" y="77356"/>
                    <a:pt x="21912" y="77364"/>
                    <a:pt x="22027" y="77379"/>
                  </a:cubicBezTo>
                  <a:cubicBezTo>
                    <a:pt x="22027" y="76476"/>
                    <a:pt x="22895" y="75704"/>
                    <a:pt x="23778" y="75704"/>
                  </a:cubicBezTo>
                  <a:cubicBezTo>
                    <a:pt x="23897" y="75704"/>
                    <a:pt x="24017" y="75718"/>
                    <a:pt x="24134" y="75747"/>
                  </a:cubicBezTo>
                  <a:cubicBezTo>
                    <a:pt x="25102" y="74902"/>
                    <a:pt x="26136" y="74688"/>
                    <a:pt x="27248" y="74688"/>
                  </a:cubicBezTo>
                  <a:cubicBezTo>
                    <a:pt x="28391" y="74688"/>
                    <a:pt x="29618" y="74914"/>
                    <a:pt x="30940" y="74914"/>
                  </a:cubicBezTo>
                  <a:cubicBezTo>
                    <a:pt x="30957" y="74914"/>
                    <a:pt x="30975" y="74914"/>
                    <a:pt x="30992" y="74914"/>
                  </a:cubicBezTo>
                  <a:cubicBezTo>
                    <a:pt x="31433" y="74914"/>
                    <a:pt x="31885" y="74878"/>
                    <a:pt x="32254" y="74640"/>
                  </a:cubicBezTo>
                  <a:cubicBezTo>
                    <a:pt x="32885" y="74223"/>
                    <a:pt x="33028" y="73390"/>
                    <a:pt x="33326" y="72699"/>
                  </a:cubicBezTo>
                  <a:cubicBezTo>
                    <a:pt x="34040" y="71033"/>
                    <a:pt x="35778" y="70080"/>
                    <a:pt x="37398" y="69259"/>
                  </a:cubicBezTo>
                  <a:cubicBezTo>
                    <a:pt x="37826" y="69044"/>
                    <a:pt x="38267" y="68830"/>
                    <a:pt x="38743" y="68759"/>
                  </a:cubicBezTo>
                  <a:cubicBezTo>
                    <a:pt x="38843" y="68747"/>
                    <a:pt x="38944" y="68742"/>
                    <a:pt x="39044" y="68742"/>
                  </a:cubicBezTo>
                  <a:cubicBezTo>
                    <a:pt x="39471" y="68742"/>
                    <a:pt x="39903" y="68829"/>
                    <a:pt x="40327" y="68878"/>
                  </a:cubicBezTo>
                  <a:cubicBezTo>
                    <a:pt x="40535" y="68899"/>
                    <a:pt x="40742" y="68909"/>
                    <a:pt x="40949" y="68909"/>
                  </a:cubicBezTo>
                  <a:cubicBezTo>
                    <a:pt x="44435" y="68909"/>
                    <a:pt x="47808" y="66085"/>
                    <a:pt x="51131" y="66085"/>
                  </a:cubicBezTo>
                  <a:cubicBezTo>
                    <a:pt x="51726" y="66085"/>
                    <a:pt x="52319" y="66176"/>
                    <a:pt x="52911" y="66389"/>
                  </a:cubicBezTo>
                  <a:cubicBezTo>
                    <a:pt x="53531" y="66615"/>
                    <a:pt x="54138" y="66913"/>
                    <a:pt x="54709" y="67258"/>
                  </a:cubicBezTo>
                  <a:cubicBezTo>
                    <a:pt x="55051" y="67463"/>
                    <a:pt x="55305" y="67700"/>
                    <a:pt x="55711" y="67700"/>
                  </a:cubicBezTo>
                  <a:cubicBezTo>
                    <a:pt x="55730" y="67700"/>
                    <a:pt x="55749" y="67700"/>
                    <a:pt x="55769" y="67699"/>
                  </a:cubicBezTo>
                  <a:cubicBezTo>
                    <a:pt x="56191" y="67678"/>
                    <a:pt x="56595" y="67221"/>
                    <a:pt x="57005" y="67221"/>
                  </a:cubicBezTo>
                  <a:cubicBezTo>
                    <a:pt x="57069" y="67221"/>
                    <a:pt x="57133" y="67233"/>
                    <a:pt x="57198" y="67258"/>
                  </a:cubicBezTo>
                  <a:cubicBezTo>
                    <a:pt x="57519" y="67377"/>
                    <a:pt x="57555" y="67866"/>
                    <a:pt x="57876" y="68020"/>
                  </a:cubicBezTo>
                  <a:cubicBezTo>
                    <a:pt x="57954" y="68058"/>
                    <a:pt x="58032" y="68072"/>
                    <a:pt x="58110" y="68072"/>
                  </a:cubicBezTo>
                  <a:cubicBezTo>
                    <a:pt x="58354" y="68072"/>
                    <a:pt x="58600" y="67931"/>
                    <a:pt x="58853" y="67913"/>
                  </a:cubicBezTo>
                  <a:cubicBezTo>
                    <a:pt x="58874" y="67912"/>
                    <a:pt x="58895" y="67912"/>
                    <a:pt x="58916" y="67912"/>
                  </a:cubicBezTo>
                  <a:cubicBezTo>
                    <a:pt x="59143" y="67912"/>
                    <a:pt x="59360" y="67970"/>
                    <a:pt x="59567" y="68068"/>
                  </a:cubicBezTo>
                  <a:cubicBezTo>
                    <a:pt x="59698" y="68127"/>
                    <a:pt x="59853" y="68199"/>
                    <a:pt x="59889" y="68330"/>
                  </a:cubicBezTo>
                  <a:cubicBezTo>
                    <a:pt x="59936" y="68461"/>
                    <a:pt x="59865" y="68604"/>
                    <a:pt x="59924" y="68723"/>
                  </a:cubicBezTo>
                  <a:cubicBezTo>
                    <a:pt x="59968" y="68805"/>
                    <a:pt x="60056" y="68833"/>
                    <a:pt x="60153" y="68833"/>
                  </a:cubicBezTo>
                  <a:cubicBezTo>
                    <a:pt x="60239" y="68833"/>
                    <a:pt x="60334" y="68810"/>
                    <a:pt x="60412" y="68782"/>
                  </a:cubicBezTo>
                  <a:cubicBezTo>
                    <a:pt x="60510" y="68747"/>
                    <a:pt x="60624" y="68709"/>
                    <a:pt x="60725" y="68709"/>
                  </a:cubicBezTo>
                  <a:cubicBezTo>
                    <a:pt x="60797" y="68709"/>
                    <a:pt x="60863" y="68728"/>
                    <a:pt x="60912" y="68782"/>
                  </a:cubicBezTo>
                  <a:cubicBezTo>
                    <a:pt x="61008" y="68985"/>
                    <a:pt x="60877" y="69223"/>
                    <a:pt x="60758" y="69413"/>
                  </a:cubicBezTo>
                  <a:cubicBezTo>
                    <a:pt x="60174" y="70402"/>
                    <a:pt x="61615" y="71283"/>
                    <a:pt x="62246" y="71771"/>
                  </a:cubicBezTo>
                  <a:cubicBezTo>
                    <a:pt x="63353" y="72664"/>
                    <a:pt x="63972" y="74033"/>
                    <a:pt x="63901" y="75450"/>
                  </a:cubicBezTo>
                  <a:cubicBezTo>
                    <a:pt x="63877" y="75700"/>
                    <a:pt x="63841" y="75974"/>
                    <a:pt x="64080" y="76176"/>
                  </a:cubicBezTo>
                  <a:cubicBezTo>
                    <a:pt x="64207" y="76269"/>
                    <a:pt x="64359" y="76316"/>
                    <a:pt x="64511" y="76316"/>
                  </a:cubicBezTo>
                  <a:cubicBezTo>
                    <a:pt x="64672" y="76316"/>
                    <a:pt x="64832" y="76263"/>
                    <a:pt x="64961" y="76152"/>
                  </a:cubicBezTo>
                  <a:cubicBezTo>
                    <a:pt x="66151" y="75259"/>
                    <a:pt x="66020" y="73628"/>
                    <a:pt x="67461" y="72878"/>
                  </a:cubicBezTo>
                  <a:cubicBezTo>
                    <a:pt x="67794" y="72711"/>
                    <a:pt x="68151" y="72604"/>
                    <a:pt x="68473" y="72438"/>
                  </a:cubicBezTo>
                  <a:cubicBezTo>
                    <a:pt x="69211" y="72045"/>
                    <a:pt x="69747" y="71390"/>
                    <a:pt x="69997" y="70604"/>
                  </a:cubicBezTo>
                  <a:cubicBezTo>
                    <a:pt x="70080" y="70318"/>
                    <a:pt x="70152" y="69997"/>
                    <a:pt x="70366" y="69782"/>
                  </a:cubicBezTo>
                  <a:cubicBezTo>
                    <a:pt x="70735" y="69866"/>
                    <a:pt x="70783" y="70366"/>
                    <a:pt x="70735" y="70747"/>
                  </a:cubicBezTo>
                  <a:cubicBezTo>
                    <a:pt x="70664" y="71342"/>
                    <a:pt x="70533" y="71926"/>
                    <a:pt x="70342" y="72509"/>
                  </a:cubicBezTo>
                  <a:cubicBezTo>
                    <a:pt x="70187" y="72997"/>
                    <a:pt x="70164" y="73569"/>
                    <a:pt x="69949" y="74045"/>
                  </a:cubicBezTo>
                  <a:cubicBezTo>
                    <a:pt x="69771" y="74426"/>
                    <a:pt x="69330" y="74628"/>
                    <a:pt x="69223" y="75069"/>
                  </a:cubicBezTo>
                  <a:cubicBezTo>
                    <a:pt x="69187" y="75247"/>
                    <a:pt x="69175" y="75426"/>
                    <a:pt x="69187" y="75605"/>
                  </a:cubicBezTo>
                  <a:cubicBezTo>
                    <a:pt x="69175" y="75855"/>
                    <a:pt x="69140" y="76093"/>
                    <a:pt x="69080" y="76331"/>
                  </a:cubicBezTo>
                  <a:cubicBezTo>
                    <a:pt x="69080" y="76498"/>
                    <a:pt x="68997" y="76652"/>
                    <a:pt x="68866" y="76759"/>
                  </a:cubicBezTo>
                  <a:cubicBezTo>
                    <a:pt x="68808" y="76799"/>
                    <a:pt x="68742" y="76813"/>
                    <a:pt x="68673" y="76813"/>
                  </a:cubicBezTo>
                  <a:cubicBezTo>
                    <a:pt x="68555" y="76813"/>
                    <a:pt x="68426" y="76774"/>
                    <a:pt x="68306" y="76759"/>
                  </a:cubicBezTo>
                  <a:cubicBezTo>
                    <a:pt x="68283" y="76757"/>
                    <a:pt x="68258" y="76755"/>
                    <a:pt x="68234" y="76755"/>
                  </a:cubicBezTo>
                  <a:cubicBezTo>
                    <a:pt x="68058" y="76755"/>
                    <a:pt x="67866" y="76831"/>
                    <a:pt x="67866" y="76998"/>
                  </a:cubicBezTo>
                  <a:cubicBezTo>
                    <a:pt x="67854" y="77438"/>
                    <a:pt x="68497" y="77581"/>
                    <a:pt x="67723" y="77891"/>
                  </a:cubicBezTo>
                  <a:cubicBezTo>
                    <a:pt x="67813" y="77927"/>
                    <a:pt x="67901" y="77942"/>
                    <a:pt x="67987" y="77942"/>
                  </a:cubicBezTo>
                  <a:cubicBezTo>
                    <a:pt x="68471" y="77942"/>
                    <a:pt x="68901" y="77452"/>
                    <a:pt x="69366" y="77331"/>
                  </a:cubicBezTo>
                  <a:cubicBezTo>
                    <a:pt x="69461" y="77319"/>
                    <a:pt x="69544" y="77295"/>
                    <a:pt x="69640" y="77260"/>
                  </a:cubicBezTo>
                  <a:cubicBezTo>
                    <a:pt x="69735" y="77200"/>
                    <a:pt x="69830" y="77129"/>
                    <a:pt x="69902" y="77033"/>
                  </a:cubicBezTo>
                  <a:cubicBezTo>
                    <a:pt x="70318" y="76533"/>
                    <a:pt x="70747" y="75974"/>
                    <a:pt x="70735" y="75319"/>
                  </a:cubicBezTo>
                  <a:cubicBezTo>
                    <a:pt x="70735" y="75057"/>
                    <a:pt x="70676" y="74724"/>
                    <a:pt x="70914" y="74569"/>
                  </a:cubicBezTo>
                  <a:cubicBezTo>
                    <a:pt x="70965" y="74547"/>
                    <a:pt x="71020" y="74536"/>
                    <a:pt x="71075" y="74536"/>
                  </a:cubicBezTo>
                  <a:cubicBezTo>
                    <a:pt x="71198" y="74536"/>
                    <a:pt x="71320" y="74589"/>
                    <a:pt x="71402" y="74688"/>
                  </a:cubicBezTo>
                  <a:cubicBezTo>
                    <a:pt x="71509" y="74831"/>
                    <a:pt x="71592" y="74997"/>
                    <a:pt x="71628" y="75176"/>
                  </a:cubicBezTo>
                  <a:cubicBezTo>
                    <a:pt x="71700" y="75414"/>
                    <a:pt x="71759" y="75664"/>
                    <a:pt x="71795" y="75902"/>
                  </a:cubicBezTo>
                  <a:cubicBezTo>
                    <a:pt x="71938" y="76950"/>
                    <a:pt x="71521" y="78010"/>
                    <a:pt x="70699" y="78676"/>
                  </a:cubicBezTo>
                  <a:cubicBezTo>
                    <a:pt x="70616" y="78724"/>
                    <a:pt x="70533" y="78807"/>
                    <a:pt x="70485" y="78903"/>
                  </a:cubicBezTo>
                  <a:cubicBezTo>
                    <a:pt x="70426" y="78998"/>
                    <a:pt x="70449" y="79117"/>
                    <a:pt x="70545" y="79176"/>
                  </a:cubicBezTo>
                  <a:cubicBezTo>
                    <a:pt x="70579" y="79190"/>
                    <a:pt x="70614" y="79196"/>
                    <a:pt x="70649" y="79196"/>
                  </a:cubicBezTo>
                  <a:cubicBezTo>
                    <a:pt x="70674" y="79196"/>
                    <a:pt x="70699" y="79193"/>
                    <a:pt x="70723" y="79188"/>
                  </a:cubicBezTo>
                  <a:cubicBezTo>
                    <a:pt x="71378" y="79093"/>
                    <a:pt x="72045" y="78998"/>
                    <a:pt x="72688" y="78891"/>
                  </a:cubicBezTo>
                  <a:cubicBezTo>
                    <a:pt x="72914" y="78853"/>
                    <a:pt x="73438" y="78651"/>
                    <a:pt x="73765" y="78651"/>
                  </a:cubicBezTo>
                  <a:cubicBezTo>
                    <a:pt x="73851" y="78651"/>
                    <a:pt x="73924" y="78665"/>
                    <a:pt x="73974" y="78700"/>
                  </a:cubicBezTo>
                  <a:cubicBezTo>
                    <a:pt x="74140" y="78807"/>
                    <a:pt x="73783" y="79510"/>
                    <a:pt x="73783" y="79510"/>
                  </a:cubicBezTo>
                  <a:lnTo>
                    <a:pt x="75438" y="82605"/>
                  </a:lnTo>
                  <a:lnTo>
                    <a:pt x="74902" y="82975"/>
                  </a:lnTo>
                  <a:cubicBezTo>
                    <a:pt x="74605" y="83177"/>
                    <a:pt x="74557" y="83594"/>
                    <a:pt x="74795" y="83856"/>
                  </a:cubicBezTo>
                  <a:lnTo>
                    <a:pt x="77129" y="86487"/>
                  </a:lnTo>
                  <a:cubicBezTo>
                    <a:pt x="77355" y="86785"/>
                    <a:pt x="77641" y="87046"/>
                    <a:pt x="77950" y="87249"/>
                  </a:cubicBezTo>
                  <a:cubicBezTo>
                    <a:pt x="78510" y="87570"/>
                    <a:pt x="79355" y="87713"/>
                    <a:pt x="79403" y="88356"/>
                  </a:cubicBezTo>
                  <a:cubicBezTo>
                    <a:pt x="79633" y="88236"/>
                    <a:pt x="79865" y="88185"/>
                    <a:pt x="80099" y="88185"/>
                  </a:cubicBezTo>
                  <a:cubicBezTo>
                    <a:pt x="81472" y="88185"/>
                    <a:pt x="82891" y="89963"/>
                    <a:pt x="84327" y="89963"/>
                  </a:cubicBezTo>
                  <a:cubicBezTo>
                    <a:pt x="84511" y="89963"/>
                    <a:pt x="84695" y="89934"/>
                    <a:pt x="84880" y="89868"/>
                  </a:cubicBezTo>
                  <a:cubicBezTo>
                    <a:pt x="85951" y="89487"/>
                    <a:pt x="86368" y="88023"/>
                    <a:pt x="87582" y="87928"/>
                  </a:cubicBezTo>
                  <a:cubicBezTo>
                    <a:pt x="87606" y="87926"/>
                    <a:pt x="87630" y="87925"/>
                    <a:pt x="87654" y="87925"/>
                  </a:cubicBezTo>
                  <a:cubicBezTo>
                    <a:pt x="87820" y="87925"/>
                    <a:pt x="87984" y="87962"/>
                    <a:pt x="88130" y="88035"/>
                  </a:cubicBezTo>
                  <a:cubicBezTo>
                    <a:pt x="88773" y="88368"/>
                    <a:pt x="88785" y="89249"/>
                    <a:pt x="88702" y="89963"/>
                  </a:cubicBezTo>
                  <a:cubicBezTo>
                    <a:pt x="88818" y="89944"/>
                    <a:pt x="88934" y="89934"/>
                    <a:pt x="89050" y="89934"/>
                  </a:cubicBezTo>
                  <a:cubicBezTo>
                    <a:pt x="89760" y="89934"/>
                    <a:pt x="90428" y="90303"/>
                    <a:pt x="90797" y="90928"/>
                  </a:cubicBezTo>
                  <a:cubicBezTo>
                    <a:pt x="93131" y="89130"/>
                    <a:pt x="95976" y="88154"/>
                    <a:pt x="98917" y="88118"/>
                  </a:cubicBezTo>
                  <a:cubicBezTo>
                    <a:pt x="99715" y="88106"/>
                    <a:pt x="100429" y="87606"/>
                    <a:pt x="100727" y="86856"/>
                  </a:cubicBezTo>
                  <a:cubicBezTo>
                    <a:pt x="101751" y="84260"/>
                    <a:pt x="102870" y="81701"/>
                    <a:pt x="104085" y="79188"/>
                  </a:cubicBezTo>
                  <a:cubicBezTo>
                    <a:pt x="104858" y="77605"/>
                    <a:pt x="105692" y="75997"/>
                    <a:pt x="107002" y="74831"/>
                  </a:cubicBezTo>
                  <a:cubicBezTo>
                    <a:pt x="108121" y="73842"/>
                    <a:pt x="109561" y="73188"/>
                    <a:pt x="110347" y="71926"/>
                  </a:cubicBezTo>
                  <a:cubicBezTo>
                    <a:pt x="111062" y="70759"/>
                    <a:pt x="111073" y="69306"/>
                    <a:pt x="111478" y="67997"/>
                  </a:cubicBezTo>
                  <a:cubicBezTo>
                    <a:pt x="112240" y="65556"/>
                    <a:pt x="114383" y="63579"/>
                    <a:pt x="114514" y="61019"/>
                  </a:cubicBezTo>
                  <a:cubicBezTo>
                    <a:pt x="114610" y="59210"/>
                    <a:pt x="113645" y="57436"/>
                    <a:pt x="113919" y="55638"/>
                  </a:cubicBezTo>
                  <a:cubicBezTo>
                    <a:pt x="114014" y="55019"/>
                    <a:pt x="114252" y="54435"/>
                    <a:pt x="114312" y="53816"/>
                  </a:cubicBezTo>
                  <a:cubicBezTo>
                    <a:pt x="114491" y="52114"/>
                    <a:pt x="113395" y="50578"/>
                    <a:pt x="112407" y="49173"/>
                  </a:cubicBezTo>
                  <a:cubicBezTo>
                    <a:pt x="111359" y="47661"/>
                    <a:pt x="110383" y="46065"/>
                    <a:pt x="109871" y="44303"/>
                  </a:cubicBezTo>
                  <a:cubicBezTo>
                    <a:pt x="109347" y="42493"/>
                    <a:pt x="109014" y="40148"/>
                    <a:pt x="107204" y="39624"/>
                  </a:cubicBezTo>
                  <a:lnTo>
                    <a:pt x="107204" y="39624"/>
                  </a:lnTo>
                  <a:cubicBezTo>
                    <a:pt x="107225" y="40085"/>
                    <a:pt x="106860" y="40459"/>
                    <a:pt x="106413" y="40459"/>
                  </a:cubicBezTo>
                  <a:cubicBezTo>
                    <a:pt x="106364" y="40459"/>
                    <a:pt x="106314" y="40455"/>
                    <a:pt x="106263" y="40445"/>
                  </a:cubicBezTo>
                  <a:cubicBezTo>
                    <a:pt x="106037" y="36302"/>
                    <a:pt x="103942" y="32492"/>
                    <a:pt x="100572" y="30075"/>
                  </a:cubicBezTo>
                  <a:cubicBezTo>
                    <a:pt x="99048" y="29004"/>
                    <a:pt x="97131" y="27992"/>
                    <a:pt x="96881" y="26146"/>
                  </a:cubicBezTo>
                  <a:cubicBezTo>
                    <a:pt x="96810" y="25753"/>
                    <a:pt x="96869" y="25348"/>
                    <a:pt x="97060" y="24991"/>
                  </a:cubicBezTo>
                  <a:cubicBezTo>
                    <a:pt x="97191" y="24765"/>
                    <a:pt x="97381" y="24586"/>
                    <a:pt x="97500" y="24348"/>
                  </a:cubicBezTo>
                  <a:cubicBezTo>
                    <a:pt x="98060" y="23277"/>
                    <a:pt x="96846" y="22205"/>
                    <a:pt x="96250" y="21157"/>
                  </a:cubicBezTo>
                  <a:cubicBezTo>
                    <a:pt x="95500" y="19860"/>
                    <a:pt x="95714" y="18276"/>
                    <a:pt x="95595" y="16788"/>
                  </a:cubicBezTo>
                  <a:cubicBezTo>
                    <a:pt x="95476" y="15311"/>
                    <a:pt x="94714" y="13597"/>
                    <a:pt x="93250" y="13418"/>
                  </a:cubicBezTo>
                  <a:cubicBezTo>
                    <a:pt x="92714" y="13347"/>
                    <a:pt x="92095" y="13466"/>
                    <a:pt x="91714" y="13097"/>
                  </a:cubicBezTo>
                  <a:cubicBezTo>
                    <a:pt x="91535" y="12906"/>
                    <a:pt x="91428" y="12668"/>
                    <a:pt x="91369" y="12406"/>
                  </a:cubicBezTo>
                  <a:cubicBezTo>
                    <a:pt x="90785" y="10335"/>
                    <a:pt x="90499" y="8180"/>
                    <a:pt x="90523" y="6025"/>
                  </a:cubicBezTo>
                  <a:lnTo>
                    <a:pt x="90523" y="6025"/>
                  </a:lnTo>
                  <a:cubicBezTo>
                    <a:pt x="90494" y="6028"/>
                    <a:pt x="90463" y="6030"/>
                    <a:pt x="90431" y="6030"/>
                  </a:cubicBezTo>
                  <a:cubicBezTo>
                    <a:pt x="89965" y="6030"/>
                    <a:pt x="89216" y="5640"/>
                    <a:pt x="89071" y="5239"/>
                  </a:cubicBezTo>
                  <a:cubicBezTo>
                    <a:pt x="88916" y="4798"/>
                    <a:pt x="88952" y="4322"/>
                    <a:pt x="88940" y="3870"/>
                  </a:cubicBezTo>
                  <a:cubicBezTo>
                    <a:pt x="88892" y="2441"/>
                    <a:pt x="88344" y="1060"/>
                    <a:pt x="8739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7"/>
            <p:cNvSpPr/>
            <p:nvPr/>
          </p:nvSpPr>
          <p:spPr>
            <a:xfrm>
              <a:off x="6427275" y="4172000"/>
              <a:ext cx="223875" cy="251325"/>
            </a:xfrm>
            <a:custGeom>
              <a:rect b="b" l="l" r="r" t="t"/>
              <a:pathLst>
                <a:path extrusionOk="0" h="10053" w="8955">
                  <a:moveTo>
                    <a:pt x="7336" y="7953"/>
                  </a:moveTo>
                  <a:cubicBezTo>
                    <a:pt x="7337" y="7979"/>
                    <a:pt x="7339" y="8007"/>
                    <a:pt x="7341" y="8036"/>
                  </a:cubicBezTo>
                  <a:lnTo>
                    <a:pt x="7341" y="8036"/>
                  </a:lnTo>
                  <a:cubicBezTo>
                    <a:pt x="7346" y="8029"/>
                    <a:pt x="7351" y="8022"/>
                    <a:pt x="7359" y="8016"/>
                  </a:cubicBezTo>
                  <a:cubicBezTo>
                    <a:pt x="7366" y="8013"/>
                    <a:pt x="7373" y="8010"/>
                    <a:pt x="7380" y="8009"/>
                  </a:cubicBezTo>
                  <a:lnTo>
                    <a:pt x="7380" y="8009"/>
                  </a:lnTo>
                  <a:lnTo>
                    <a:pt x="7525" y="8195"/>
                  </a:lnTo>
                  <a:cubicBezTo>
                    <a:pt x="7525" y="8147"/>
                    <a:pt x="7514" y="8100"/>
                    <a:pt x="7478" y="8052"/>
                  </a:cubicBezTo>
                  <a:cubicBezTo>
                    <a:pt x="7461" y="8026"/>
                    <a:pt x="7431" y="8007"/>
                    <a:pt x="7398" y="8007"/>
                  </a:cubicBezTo>
                  <a:cubicBezTo>
                    <a:pt x="7392" y="8007"/>
                    <a:pt x="7386" y="8007"/>
                    <a:pt x="7380" y="8009"/>
                  </a:cubicBezTo>
                  <a:lnTo>
                    <a:pt x="7380" y="8009"/>
                  </a:lnTo>
                  <a:lnTo>
                    <a:pt x="7336" y="7953"/>
                  </a:lnTo>
                  <a:close/>
                  <a:moveTo>
                    <a:pt x="7341" y="8036"/>
                  </a:moveTo>
                  <a:cubicBezTo>
                    <a:pt x="7307" y="8090"/>
                    <a:pt x="7331" y="8181"/>
                    <a:pt x="7299" y="8254"/>
                  </a:cubicBezTo>
                  <a:cubicBezTo>
                    <a:pt x="7275" y="8290"/>
                    <a:pt x="7234" y="8302"/>
                    <a:pt x="7189" y="8302"/>
                  </a:cubicBezTo>
                  <a:cubicBezTo>
                    <a:pt x="7144" y="8302"/>
                    <a:pt x="7097" y="8290"/>
                    <a:pt x="7061" y="8278"/>
                  </a:cubicBezTo>
                  <a:cubicBezTo>
                    <a:pt x="7011" y="8264"/>
                    <a:pt x="6953" y="8246"/>
                    <a:pt x="6902" y="8246"/>
                  </a:cubicBezTo>
                  <a:cubicBezTo>
                    <a:pt x="6867" y="8246"/>
                    <a:pt x="6835" y="8254"/>
                    <a:pt x="6811" y="8278"/>
                  </a:cubicBezTo>
                  <a:cubicBezTo>
                    <a:pt x="6787" y="8302"/>
                    <a:pt x="6763" y="8338"/>
                    <a:pt x="6763" y="8373"/>
                  </a:cubicBezTo>
                  <a:cubicBezTo>
                    <a:pt x="6704" y="8504"/>
                    <a:pt x="6680" y="8659"/>
                    <a:pt x="6692" y="8814"/>
                  </a:cubicBezTo>
                  <a:cubicBezTo>
                    <a:pt x="6692" y="8969"/>
                    <a:pt x="6775" y="9112"/>
                    <a:pt x="6906" y="9195"/>
                  </a:cubicBezTo>
                  <a:cubicBezTo>
                    <a:pt x="6983" y="9241"/>
                    <a:pt x="7048" y="9262"/>
                    <a:pt x="7102" y="9262"/>
                  </a:cubicBezTo>
                  <a:cubicBezTo>
                    <a:pt x="7433" y="9262"/>
                    <a:pt x="7369" y="8491"/>
                    <a:pt x="7341" y="8036"/>
                  </a:cubicBezTo>
                  <a:close/>
                  <a:moveTo>
                    <a:pt x="652" y="1"/>
                  </a:moveTo>
                  <a:cubicBezTo>
                    <a:pt x="453" y="1"/>
                    <a:pt x="250" y="127"/>
                    <a:pt x="239" y="325"/>
                  </a:cubicBezTo>
                  <a:cubicBezTo>
                    <a:pt x="215" y="551"/>
                    <a:pt x="429" y="801"/>
                    <a:pt x="275" y="968"/>
                  </a:cubicBezTo>
                  <a:cubicBezTo>
                    <a:pt x="227" y="1003"/>
                    <a:pt x="167" y="1027"/>
                    <a:pt x="120" y="1075"/>
                  </a:cubicBezTo>
                  <a:cubicBezTo>
                    <a:pt x="36" y="1170"/>
                    <a:pt x="1" y="1301"/>
                    <a:pt x="13" y="1432"/>
                  </a:cubicBezTo>
                  <a:cubicBezTo>
                    <a:pt x="72" y="2956"/>
                    <a:pt x="1179" y="4099"/>
                    <a:pt x="1560" y="5516"/>
                  </a:cubicBezTo>
                  <a:cubicBezTo>
                    <a:pt x="1251" y="5695"/>
                    <a:pt x="1096" y="5659"/>
                    <a:pt x="1120" y="6052"/>
                  </a:cubicBezTo>
                  <a:cubicBezTo>
                    <a:pt x="1156" y="6361"/>
                    <a:pt x="1382" y="6635"/>
                    <a:pt x="1382" y="6957"/>
                  </a:cubicBezTo>
                  <a:cubicBezTo>
                    <a:pt x="1382" y="7052"/>
                    <a:pt x="1370" y="7135"/>
                    <a:pt x="1370" y="7230"/>
                  </a:cubicBezTo>
                  <a:cubicBezTo>
                    <a:pt x="1358" y="7576"/>
                    <a:pt x="1620" y="7873"/>
                    <a:pt x="1882" y="8123"/>
                  </a:cubicBezTo>
                  <a:cubicBezTo>
                    <a:pt x="2275" y="8504"/>
                    <a:pt x="2382" y="8957"/>
                    <a:pt x="2703" y="9374"/>
                  </a:cubicBezTo>
                  <a:cubicBezTo>
                    <a:pt x="3006" y="9772"/>
                    <a:pt x="3522" y="10053"/>
                    <a:pt x="3997" y="10053"/>
                  </a:cubicBezTo>
                  <a:cubicBezTo>
                    <a:pt x="4233" y="10053"/>
                    <a:pt x="4459" y="9984"/>
                    <a:pt x="4644" y="9826"/>
                  </a:cubicBezTo>
                  <a:cubicBezTo>
                    <a:pt x="5120" y="9421"/>
                    <a:pt x="5180" y="8612"/>
                    <a:pt x="5739" y="8350"/>
                  </a:cubicBezTo>
                  <a:cubicBezTo>
                    <a:pt x="5954" y="8278"/>
                    <a:pt x="6168" y="8231"/>
                    <a:pt x="6394" y="8207"/>
                  </a:cubicBezTo>
                  <a:cubicBezTo>
                    <a:pt x="6692" y="8135"/>
                    <a:pt x="6966" y="7981"/>
                    <a:pt x="7180" y="7754"/>
                  </a:cubicBezTo>
                  <a:lnTo>
                    <a:pt x="7336" y="7953"/>
                  </a:lnTo>
                  <a:lnTo>
                    <a:pt x="7336" y="7953"/>
                  </a:lnTo>
                  <a:cubicBezTo>
                    <a:pt x="7331" y="7866"/>
                    <a:pt x="7330" y="7796"/>
                    <a:pt x="7335" y="7754"/>
                  </a:cubicBezTo>
                  <a:cubicBezTo>
                    <a:pt x="7394" y="7397"/>
                    <a:pt x="7585" y="7076"/>
                    <a:pt x="7668" y="6730"/>
                  </a:cubicBezTo>
                  <a:cubicBezTo>
                    <a:pt x="7764" y="6361"/>
                    <a:pt x="7811" y="5992"/>
                    <a:pt x="7883" y="5611"/>
                  </a:cubicBezTo>
                  <a:cubicBezTo>
                    <a:pt x="7916" y="5421"/>
                    <a:pt x="8023" y="5167"/>
                    <a:pt x="8214" y="5167"/>
                  </a:cubicBezTo>
                  <a:cubicBezTo>
                    <a:pt x="8226" y="5167"/>
                    <a:pt x="8239" y="5169"/>
                    <a:pt x="8252" y="5171"/>
                  </a:cubicBezTo>
                  <a:cubicBezTo>
                    <a:pt x="8309" y="5180"/>
                    <a:pt x="8351" y="5213"/>
                    <a:pt x="8409" y="5213"/>
                  </a:cubicBezTo>
                  <a:cubicBezTo>
                    <a:pt x="8423" y="5213"/>
                    <a:pt x="8438" y="5211"/>
                    <a:pt x="8454" y="5206"/>
                  </a:cubicBezTo>
                  <a:cubicBezTo>
                    <a:pt x="8537" y="5183"/>
                    <a:pt x="8561" y="5087"/>
                    <a:pt x="8573" y="5004"/>
                  </a:cubicBezTo>
                  <a:cubicBezTo>
                    <a:pt x="8609" y="4802"/>
                    <a:pt x="8633" y="4599"/>
                    <a:pt x="8668" y="4409"/>
                  </a:cubicBezTo>
                  <a:cubicBezTo>
                    <a:pt x="8716" y="3992"/>
                    <a:pt x="8764" y="3563"/>
                    <a:pt x="8811" y="3147"/>
                  </a:cubicBezTo>
                  <a:lnTo>
                    <a:pt x="8883" y="2551"/>
                  </a:lnTo>
                  <a:cubicBezTo>
                    <a:pt x="8918" y="2218"/>
                    <a:pt x="8954" y="1873"/>
                    <a:pt x="8716" y="1611"/>
                  </a:cubicBezTo>
                  <a:cubicBezTo>
                    <a:pt x="8548" y="1426"/>
                    <a:pt x="8297" y="1377"/>
                    <a:pt x="8038" y="1377"/>
                  </a:cubicBezTo>
                  <a:cubicBezTo>
                    <a:pt x="7930" y="1377"/>
                    <a:pt x="7821" y="1386"/>
                    <a:pt x="7716" y="1396"/>
                  </a:cubicBezTo>
                  <a:cubicBezTo>
                    <a:pt x="6787" y="1480"/>
                    <a:pt x="5811" y="1575"/>
                    <a:pt x="5001" y="2039"/>
                  </a:cubicBezTo>
                  <a:cubicBezTo>
                    <a:pt x="4799" y="2194"/>
                    <a:pt x="4561" y="2301"/>
                    <a:pt x="4323" y="2385"/>
                  </a:cubicBezTo>
                  <a:cubicBezTo>
                    <a:pt x="4278" y="2393"/>
                    <a:pt x="4231" y="2397"/>
                    <a:pt x="4184" y="2397"/>
                  </a:cubicBezTo>
                  <a:cubicBezTo>
                    <a:pt x="3969" y="2397"/>
                    <a:pt x="3746" y="2306"/>
                    <a:pt x="3668" y="2111"/>
                  </a:cubicBezTo>
                  <a:cubicBezTo>
                    <a:pt x="3644" y="2027"/>
                    <a:pt x="3632" y="1944"/>
                    <a:pt x="3620" y="1849"/>
                  </a:cubicBezTo>
                  <a:cubicBezTo>
                    <a:pt x="3537" y="1527"/>
                    <a:pt x="3215" y="1313"/>
                    <a:pt x="2906" y="1206"/>
                  </a:cubicBezTo>
                  <a:cubicBezTo>
                    <a:pt x="2632" y="1123"/>
                    <a:pt x="2358" y="1039"/>
                    <a:pt x="2096" y="920"/>
                  </a:cubicBezTo>
                  <a:cubicBezTo>
                    <a:pt x="1584" y="658"/>
                    <a:pt x="1334" y="63"/>
                    <a:pt x="703" y="3"/>
                  </a:cubicBezTo>
                  <a:cubicBezTo>
                    <a:pt x="686" y="1"/>
                    <a:pt x="669" y="1"/>
                    <a:pt x="65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7"/>
            <p:cNvSpPr/>
            <p:nvPr/>
          </p:nvSpPr>
          <p:spPr>
            <a:xfrm>
              <a:off x="5940325" y="3734225"/>
              <a:ext cx="103000" cy="47550"/>
            </a:xfrm>
            <a:custGeom>
              <a:rect b="b" l="l" r="r" t="t"/>
              <a:pathLst>
                <a:path extrusionOk="0" h="1902" w="4120">
                  <a:moveTo>
                    <a:pt x="4108" y="0"/>
                  </a:moveTo>
                  <a:lnTo>
                    <a:pt x="4108" y="0"/>
                  </a:lnTo>
                  <a:cubicBezTo>
                    <a:pt x="3988" y="105"/>
                    <a:pt x="3948" y="261"/>
                    <a:pt x="3982" y="400"/>
                  </a:cubicBezTo>
                  <a:lnTo>
                    <a:pt x="3982" y="400"/>
                  </a:lnTo>
                  <a:lnTo>
                    <a:pt x="4108" y="0"/>
                  </a:lnTo>
                  <a:close/>
                  <a:moveTo>
                    <a:pt x="2208" y="374"/>
                  </a:moveTo>
                  <a:cubicBezTo>
                    <a:pt x="2080" y="374"/>
                    <a:pt x="1951" y="380"/>
                    <a:pt x="1822" y="393"/>
                  </a:cubicBezTo>
                  <a:cubicBezTo>
                    <a:pt x="1119" y="453"/>
                    <a:pt x="405" y="750"/>
                    <a:pt x="0" y="1322"/>
                  </a:cubicBezTo>
                  <a:cubicBezTo>
                    <a:pt x="554" y="1706"/>
                    <a:pt x="1199" y="1902"/>
                    <a:pt x="1851" y="1902"/>
                  </a:cubicBezTo>
                  <a:cubicBezTo>
                    <a:pt x="2250" y="1902"/>
                    <a:pt x="2652" y="1828"/>
                    <a:pt x="3036" y="1679"/>
                  </a:cubicBezTo>
                  <a:cubicBezTo>
                    <a:pt x="3524" y="1477"/>
                    <a:pt x="3989" y="1119"/>
                    <a:pt x="4120" y="619"/>
                  </a:cubicBezTo>
                  <a:cubicBezTo>
                    <a:pt x="4048" y="562"/>
                    <a:pt x="4002" y="484"/>
                    <a:pt x="3982" y="400"/>
                  </a:cubicBezTo>
                  <a:lnTo>
                    <a:pt x="3982" y="400"/>
                  </a:lnTo>
                  <a:lnTo>
                    <a:pt x="3917" y="608"/>
                  </a:lnTo>
                  <a:cubicBezTo>
                    <a:pt x="3353" y="491"/>
                    <a:pt x="2782" y="374"/>
                    <a:pt x="2208" y="374"/>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7"/>
            <p:cNvSpPr/>
            <p:nvPr/>
          </p:nvSpPr>
          <p:spPr>
            <a:xfrm>
              <a:off x="6639200" y="4169950"/>
              <a:ext cx="25925" cy="11375"/>
            </a:xfrm>
            <a:custGeom>
              <a:rect b="b" l="l" r="r" t="t"/>
              <a:pathLst>
                <a:path extrusionOk="0" h="455" w="1037">
                  <a:moveTo>
                    <a:pt x="628" y="1"/>
                  </a:moveTo>
                  <a:cubicBezTo>
                    <a:pt x="590" y="1"/>
                    <a:pt x="552" y="5"/>
                    <a:pt x="513" y="14"/>
                  </a:cubicBezTo>
                  <a:cubicBezTo>
                    <a:pt x="346" y="38"/>
                    <a:pt x="168" y="73"/>
                    <a:pt x="1" y="133"/>
                  </a:cubicBezTo>
                  <a:cubicBezTo>
                    <a:pt x="116" y="248"/>
                    <a:pt x="271" y="310"/>
                    <a:pt x="430" y="310"/>
                  </a:cubicBezTo>
                  <a:cubicBezTo>
                    <a:pt x="464" y="310"/>
                    <a:pt x="497" y="308"/>
                    <a:pt x="531" y="302"/>
                  </a:cubicBezTo>
                  <a:lnTo>
                    <a:pt x="531" y="302"/>
                  </a:lnTo>
                  <a:lnTo>
                    <a:pt x="691" y="407"/>
                  </a:lnTo>
                  <a:cubicBezTo>
                    <a:pt x="739" y="431"/>
                    <a:pt x="775" y="443"/>
                    <a:pt x="822" y="454"/>
                  </a:cubicBezTo>
                  <a:cubicBezTo>
                    <a:pt x="977" y="454"/>
                    <a:pt x="1037" y="228"/>
                    <a:pt x="942" y="121"/>
                  </a:cubicBezTo>
                  <a:cubicBezTo>
                    <a:pt x="852" y="41"/>
                    <a:pt x="743" y="1"/>
                    <a:pt x="62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7"/>
            <p:cNvSpPr/>
            <p:nvPr/>
          </p:nvSpPr>
          <p:spPr>
            <a:xfrm>
              <a:off x="6629975" y="4115800"/>
              <a:ext cx="32175" cy="45475"/>
            </a:xfrm>
            <a:custGeom>
              <a:rect b="b" l="l" r="r" t="t"/>
              <a:pathLst>
                <a:path extrusionOk="0" h="1819" w="1287">
                  <a:moveTo>
                    <a:pt x="450" y="0"/>
                  </a:moveTo>
                  <a:cubicBezTo>
                    <a:pt x="426" y="0"/>
                    <a:pt x="399" y="11"/>
                    <a:pt x="370" y="37"/>
                  </a:cubicBezTo>
                  <a:lnTo>
                    <a:pt x="132" y="239"/>
                  </a:lnTo>
                  <a:cubicBezTo>
                    <a:pt x="60" y="275"/>
                    <a:pt x="13" y="346"/>
                    <a:pt x="1" y="430"/>
                  </a:cubicBezTo>
                  <a:cubicBezTo>
                    <a:pt x="1" y="573"/>
                    <a:pt x="215" y="620"/>
                    <a:pt x="298" y="751"/>
                  </a:cubicBezTo>
                  <a:cubicBezTo>
                    <a:pt x="358" y="846"/>
                    <a:pt x="322" y="977"/>
                    <a:pt x="334" y="1096"/>
                  </a:cubicBezTo>
                  <a:cubicBezTo>
                    <a:pt x="334" y="1197"/>
                    <a:pt x="411" y="1324"/>
                    <a:pt x="500" y="1324"/>
                  </a:cubicBezTo>
                  <a:cubicBezTo>
                    <a:pt x="516" y="1324"/>
                    <a:pt x="532" y="1320"/>
                    <a:pt x="549" y="1311"/>
                  </a:cubicBezTo>
                  <a:lnTo>
                    <a:pt x="549" y="1311"/>
                  </a:lnTo>
                  <a:cubicBezTo>
                    <a:pt x="727" y="1394"/>
                    <a:pt x="525" y="1680"/>
                    <a:pt x="679" y="1787"/>
                  </a:cubicBezTo>
                  <a:cubicBezTo>
                    <a:pt x="726" y="1808"/>
                    <a:pt x="776" y="1819"/>
                    <a:pt x="825" y="1819"/>
                  </a:cubicBezTo>
                  <a:cubicBezTo>
                    <a:pt x="912" y="1819"/>
                    <a:pt x="995" y="1784"/>
                    <a:pt x="1049" y="1716"/>
                  </a:cubicBezTo>
                  <a:cubicBezTo>
                    <a:pt x="1227" y="1549"/>
                    <a:pt x="1287" y="1299"/>
                    <a:pt x="1203" y="1073"/>
                  </a:cubicBezTo>
                  <a:cubicBezTo>
                    <a:pt x="1120" y="846"/>
                    <a:pt x="894" y="692"/>
                    <a:pt x="775" y="477"/>
                  </a:cubicBezTo>
                  <a:cubicBezTo>
                    <a:pt x="727" y="358"/>
                    <a:pt x="668" y="239"/>
                    <a:pt x="608" y="120"/>
                  </a:cubicBezTo>
                  <a:cubicBezTo>
                    <a:pt x="551" y="54"/>
                    <a:pt x="504" y="0"/>
                    <a:pt x="45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8" name="Google Shape;468;p7"/>
          <p:cNvGrpSpPr/>
          <p:nvPr/>
        </p:nvGrpSpPr>
        <p:grpSpPr>
          <a:xfrm>
            <a:off x="2487750" y="1071854"/>
            <a:ext cx="1856653" cy="3281850"/>
            <a:chOff x="2575425" y="1075375"/>
            <a:chExt cx="1693100" cy="2992750"/>
          </a:xfrm>
        </p:grpSpPr>
        <p:grpSp>
          <p:nvGrpSpPr>
            <p:cNvPr id="469" name="Google Shape;469;p7"/>
            <p:cNvGrpSpPr/>
            <p:nvPr/>
          </p:nvGrpSpPr>
          <p:grpSpPr>
            <a:xfrm>
              <a:off x="2575425" y="1075375"/>
              <a:ext cx="1693100" cy="2992750"/>
              <a:chOff x="2947975" y="1460925"/>
              <a:chExt cx="1693100" cy="2992750"/>
            </a:xfrm>
          </p:grpSpPr>
          <p:sp>
            <p:nvSpPr>
              <p:cNvPr id="470" name="Google Shape;470;p7"/>
              <p:cNvSpPr/>
              <p:nvPr/>
            </p:nvSpPr>
            <p:spPr>
              <a:xfrm>
                <a:off x="3458150" y="4207200"/>
                <a:ext cx="741200" cy="246475"/>
              </a:xfrm>
              <a:custGeom>
                <a:rect b="b" l="l" r="r" t="t"/>
                <a:pathLst>
                  <a:path extrusionOk="0" h="9859" w="29648">
                    <a:moveTo>
                      <a:pt x="14824" y="0"/>
                    </a:moveTo>
                    <a:cubicBezTo>
                      <a:pt x="6633" y="0"/>
                      <a:pt x="1" y="2203"/>
                      <a:pt x="1" y="4929"/>
                    </a:cubicBezTo>
                    <a:cubicBezTo>
                      <a:pt x="1" y="7656"/>
                      <a:pt x="6633" y="9859"/>
                      <a:pt x="14824" y="9859"/>
                    </a:cubicBezTo>
                    <a:cubicBezTo>
                      <a:pt x="23004" y="9859"/>
                      <a:pt x="29647" y="7656"/>
                      <a:pt x="29647" y="4929"/>
                    </a:cubicBezTo>
                    <a:cubicBezTo>
                      <a:pt x="29647" y="2203"/>
                      <a:pt x="23004" y="0"/>
                      <a:pt x="1482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7"/>
              <p:cNvSpPr/>
              <p:nvPr/>
            </p:nvSpPr>
            <p:spPr>
              <a:xfrm>
                <a:off x="2947975" y="1460925"/>
                <a:ext cx="1693100" cy="1411300"/>
              </a:xfrm>
              <a:custGeom>
                <a:rect b="b" l="l" r="r" t="t"/>
                <a:pathLst>
                  <a:path extrusionOk="0" h="56452" w="67724">
                    <a:moveTo>
                      <a:pt x="34642" y="0"/>
                    </a:moveTo>
                    <a:cubicBezTo>
                      <a:pt x="32835" y="0"/>
                      <a:pt x="31224" y="1182"/>
                      <a:pt x="30671" y="2921"/>
                    </a:cubicBezTo>
                    <a:cubicBezTo>
                      <a:pt x="29910" y="1620"/>
                      <a:pt x="28524" y="850"/>
                      <a:pt x="27070" y="850"/>
                    </a:cubicBezTo>
                    <a:cubicBezTo>
                      <a:pt x="26728" y="850"/>
                      <a:pt x="26382" y="892"/>
                      <a:pt x="26039" y="981"/>
                    </a:cubicBezTo>
                    <a:cubicBezTo>
                      <a:pt x="24230" y="1433"/>
                      <a:pt x="22944" y="3029"/>
                      <a:pt x="22884" y="4886"/>
                    </a:cubicBezTo>
                    <a:cubicBezTo>
                      <a:pt x="22073" y="3966"/>
                      <a:pt x="20922" y="3469"/>
                      <a:pt x="19743" y="3469"/>
                    </a:cubicBezTo>
                    <a:cubicBezTo>
                      <a:pt x="19243" y="3469"/>
                      <a:pt x="18738" y="3559"/>
                      <a:pt x="18253" y="3743"/>
                    </a:cubicBezTo>
                    <a:cubicBezTo>
                      <a:pt x="16634" y="4362"/>
                      <a:pt x="15550" y="5922"/>
                      <a:pt x="15562" y="7660"/>
                    </a:cubicBezTo>
                    <a:cubicBezTo>
                      <a:pt x="15562" y="7755"/>
                      <a:pt x="15562" y="7851"/>
                      <a:pt x="15574" y="7958"/>
                    </a:cubicBezTo>
                    <a:cubicBezTo>
                      <a:pt x="14873" y="7496"/>
                      <a:pt x="14070" y="7267"/>
                      <a:pt x="13268" y="7267"/>
                    </a:cubicBezTo>
                    <a:cubicBezTo>
                      <a:pt x="12314" y="7267"/>
                      <a:pt x="11362" y="7591"/>
                      <a:pt x="10585" y="8232"/>
                    </a:cubicBezTo>
                    <a:cubicBezTo>
                      <a:pt x="9168" y="9398"/>
                      <a:pt x="8680" y="11375"/>
                      <a:pt x="9395" y="13077"/>
                    </a:cubicBezTo>
                    <a:cubicBezTo>
                      <a:pt x="8886" y="12873"/>
                      <a:pt x="8355" y="12775"/>
                      <a:pt x="7830" y="12775"/>
                    </a:cubicBezTo>
                    <a:cubicBezTo>
                      <a:pt x="6549" y="12775"/>
                      <a:pt x="5303" y="13362"/>
                      <a:pt x="4501" y="14435"/>
                    </a:cubicBezTo>
                    <a:cubicBezTo>
                      <a:pt x="3358" y="15935"/>
                      <a:pt x="3370" y="18019"/>
                      <a:pt x="4525" y="19507"/>
                    </a:cubicBezTo>
                    <a:cubicBezTo>
                      <a:pt x="917" y="20293"/>
                      <a:pt x="1" y="24996"/>
                      <a:pt x="3049" y="27079"/>
                    </a:cubicBezTo>
                    <a:cubicBezTo>
                      <a:pt x="1417" y="27746"/>
                      <a:pt x="393" y="29365"/>
                      <a:pt x="465" y="31115"/>
                    </a:cubicBezTo>
                    <a:cubicBezTo>
                      <a:pt x="536" y="32878"/>
                      <a:pt x="1703" y="34402"/>
                      <a:pt x="3382" y="34937"/>
                    </a:cubicBezTo>
                    <a:cubicBezTo>
                      <a:pt x="929" y="36914"/>
                      <a:pt x="1453" y="40771"/>
                      <a:pt x="4334" y="42033"/>
                    </a:cubicBezTo>
                    <a:lnTo>
                      <a:pt x="4358" y="42033"/>
                    </a:lnTo>
                    <a:cubicBezTo>
                      <a:pt x="4442" y="42069"/>
                      <a:pt x="4525" y="42105"/>
                      <a:pt x="4608" y="42141"/>
                    </a:cubicBezTo>
                    <a:lnTo>
                      <a:pt x="4644" y="42152"/>
                    </a:lnTo>
                    <a:cubicBezTo>
                      <a:pt x="4727" y="42176"/>
                      <a:pt x="4811" y="42200"/>
                      <a:pt x="4894" y="42224"/>
                    </a:cubicBezTo>
                    <a:lnTo>
                      <a:pt x="4918" y="42236"/>
                    </a:lnTo>
                    <a:cubicBezTo>
                      <a:pt x="5001" y="42260"/>
                      <a:pt x="5084" y="42283"/>
                      <a:pt x="5180" y="42295"/>
                    </a:cubicBezTo>
                    <a:lnTo>
                      <a:pt x="5239" y="42307"/>
                    </a:lnTo>
                    <a:cubicBezTo>
                      <a:pt x="5323" y="42319"/>
                      <a:pt x="5418" y="42343"/>
                      <a:pt x="5501" y="42355"/>
                    </a:cubicBezTo>
                    <a:cubicBezTo>
                      <a:pt x="5454" y="42426"/>
                      <a:pt x="5406" y="42510"/>
                      <a:pt x="5358" y="42593"/>
                    </a:cubicBezTo>
                    <a:cubicBezTo>
                      <a:pt x="5037" y="43188"/>
                      <a:pt x="4870" y="43867"/>
                      <a:pt x="4870" y="44546"/>
                    </a:cubicBezTo>
                    <a:lnTo>
                      <a:pt x="4870" y="44760"/>
                    </a:lnTo>
                    <a:lnTo>
                      <a:pt x="4870" y="44808"/>
                    </a:lnTo>
                    <a:cubicBezTo>
                      <a:pt x="4870" y="44867"/>
                      <a:pt x="4882" y="44927"/>
                      <a:pt x="4882" y="44974"/>
                    </a:cubicBezTo>
                    <a:lnTo>
                      <a:pt x="4882" y="45022"/>
                    </a:lnTo>
                    <a:cubicBezTo>
                      <a:pt x="4894" y="45081"/>
                      <a:pt x="4894" y="45129"/>
                      <a:pt x="4906" y="45189"/>
                    </a:cubicBezTo>
                    <a:lnTo>
                      <a:pt x="4906" y="45212"/>
                    </a:lnTo>
                    <a:cubicBezTo>
                      <a:pt x="4918" y="45272"/>
                      <a:pt x="4930" y="45331"/>
                      <a:pt x="4942" y="45403"/>
                    </a:cubicBezTo>
                    <a:cubicBezTo>
                      <a:pt x="5349" y="47391"/>
                      <a:pt x="7102" y="48732"/>
                      <a:pt x="9028" y="48732"/>
                    </a:cubicBezTo>
                    <a:cubicBezTo>
                      <a:pt x="9408" y="48732"/>
                      <a:pt x="9795" y="48680"/>
                      <a:pt x="10180" y="48570"/>
                    </a:cubicBezTo>
                    <a:lnTo>
                      <a:pt x="10180" y="48737"/>
                    </a:lnTo>
                    <a:cubicBezTo>
                      <a:pt x="10180" y="51228"/>
                      <a:pt x="12220" y="52933"/>
                      <a:pt x="14384" y="52933"/>
                    </a:cubicBezTo>
                    <a:cubicBezTo>
                      <a:pt x="15281" y="52933"/>
                      <a:pt x="16200" y="52640"/>
                      <a:pt x="17003" y="51987"/>
                    </a:cubicBezTo>
                    <a:cubicBezTo>
                      <a:pt x="17447" y="54102"/>
                      <a:pt x="19272" y="55323"/>
                      <a:pt x="21131" y="55323"/>
                    </a:cubicBezTo>
                    <a:cubicBezTo>
                      <a:pt x="22308" y="55323"/>
                      <a:pt x="23498" y="54834"/>
                      <a:pt x="24361" y="53773"/>
                    </a:cubicBezTo>
                    <a:cubicBezTo>
                      <a:pt x="24980" y="55392"/>
                      <a:pt x="26528" y="56452"/>
                      <a:pt x="28254" y="56452"/>
                    </a:cubicBezTo>
                    <a:cubicBezTo>
                      <a:pt x="30088" y="56452"/>
                      <a:pt x="33017" y="55273"/>
                      <a:pt x="34171" y="53642"/>
                    </a:cubicBezTo>
                    <a:cubicBezTo>
                      <a:pt x="35255" y="55273"/>
                      <a:pt x="38041" y="56452"/>
                      <a:pt x="39875" y="56452"/>
                    </a:cubicBezTo>
                    <a:cubicBezTo>
                      <a:pt x="41601" y="56452"/>
                      <a:pt x="43161" y="55392"/>
                      <a:pt x="43780" y="53773"/>
                    </a:cubicBezTo>
                    <a:cubicBezTo>
                      <a:pt x="44643" y="54834"/>
                      <a:pt x="45833" y="55323"/>
                      <a:pt x="47008" y="55323"/>
                    </a:cubicBezTo>
                    <a:cubicBezTo>
                      <a:pt x="48866" y="55323"/>
                      <a:pt x="50688" y="54102"/>
                      <a:pt x="51126" y="51987"/>
                    </a:cubicBezTo>
                    <a:cubicBezTo>
                      <a:pt x="51929" y="52640"/>
                      <a:pt x="52848" y="52933"/>
                      <a:pt x="53747" y="52933"/>
                    </a:cubicBezTo>
                    <a:cubicBezTo>
                      <a:pt x="55914" y="52933"/>
                      <a:pt x="57960" y="51228"/>
                      <a:pt x="57960" y="48737"/>
                    </a:cubicBezTo>
                    <a:cubicBezTo>
                      <a:pt x="57960" y="48677"/>
                      <a:pt x="57960" y="48629"/>
                      <a:pt x="57948" y="48570"/>
                    </a:cubicBezTo>
                    <a:lnTo>
                      <a:pt x="57948" y="48570"/>
                    </a:lnTo>
                    <a:cubicBezTo>
                      <a:pt x="58328" y="48679"/>
                      <a:pt x="58714" y="48732"/>
                      <a:pt x="59097" y="48732"/>
                    </a:cubicBezTo>
                    <a:cubicBezTo>
                      <a:pt x="60383" y="48732"/>
                      <a:pt x="61629" y="48134"/>
                      <a:pt x="62437" y="47070"/>
                    </a:cubicBezTo>
                    <a:cubicBezTo>
                      <a:pt x="63473" y="45689"/>
                      <a:pt x="63556" y="43819"/>
                      <a:pt x="62651" y="42343"/>
                    </a:cubicBezTo>
                    <a:cubicBezTo>
                      <a:pt x="64318" y="42141"/>
                      <a:pt x="65711" y="40962"/>
                      <a:pt x="66175" y="39343"/>
                    </a:cubicBezTo>
                    <a:cubicBezTo>
                      <a:pt x="66640" y="37723"/>
                      <a:pt x="66092" y="35985"/>
                      <a:pt x="64782" y="34925"/>
                    </a:cubicBezTo>
                    <a:cubicBezTo>
                      <a:pt x="66521" y="34390"/>
                      <a:pt x="67711" y="32770"/>
                      <a:pt x="67723" y="30949"/>
                    </a:cubicBezTo>
                    <a:cubicBezTo>
                      <a:pt x="67723" y="29246"/>
                      <a:pt x="66699" y="27722"/>
                      <a:pt x="65128" y="27079"/>
                    </a:cubicBezTo>
                    <a:cubicBezTo>
                      <a:pt x="66521" y="26139"/>
                      <a:pt x="67223" y="24448"/>
                      <a:pt x="66902" y="22793"/>
                    </a:cubicBezTo>
                    <a:cubicBezTo>
                      <a:pt x="66580" y="21150"/>
                      <a:pt x="65306" y="19852"/>
                      <a:pt x="63651" y="19495"/>
                    </a:cubicBezTo>
                    <a:cubicBezTo>
                      <a:pt x="64782" y="18042"/>
                      <a:pt x="64818" y="16030"/>
                      <a:pt x="63758" y="14530"/>
                    </a:cubicBezTo>
                    <a:cubicBezTo>
                      <a:pt x="62960" y="13399"/>
                      <a:pt x="61680" y="12762"/>
                      <a:pt x="60349" y="12762"/>
                    </a:cubicBezTo>
                    <a:cubicBezTo>
                      <a:pt x="59914" y="12762"/>
                      <a:pt x="59474" y="12830"/>
                      <a:pt x="59044" y="12970"/>
                    </a:cubicBezTo>
                    <a:cubicBezTo>
                      <a:pt x="59508" y="10319"/>
                      <a:pt x="57433" y="8052"/>
                      <a:pt x="54934" y="8052"/>
                    </a:cubicBezTo>
                    <a:cubicBezTo>
                      <a:pt x="54549" y="8052"/>
                      <a:pt x="54154" y="8105"/>
                      <a:pt x="53757" y="8220"/>
                    </a:cubicBezTo>
                    <a:cubicBezTo>
                      <a:pt x="53793" y="8041"/>
                      <a:pt x="53805" y="7851"/>
                      <a:pt x="53805" y="7660"/>
                    </a:cubicBezTo>
                    <a:cubicBezTo>
                      <a:pt x="53805" y="5346"/>
                      <a:pt x="51935" y="3469"/>
                      <a:pt x="49636" y="3469"/>
                    </a:cubicBezTo>
                    <a:cubicBezTo>
                      <a:pt x="49628" y="3469"/>
                      <a:pt x="49621" y="3469"/>
                      <a:pt x="49614" y="3469"/>
                    </a:cubicBezTo>
                    <a:cubicBezTo>
                      <a:pt x="49576" y="3467"/>
                      <a:pt x="49538" y="3466"/>
                      <a:pt x="49500" y="3466"/>
                    </a:cubicBezTo>
                    <a:cubicBezTo>
                      <a:pt x="49324" y="3466"/>
                      <a:pt x="49147" y="3487"/>
                      <a:pt x="48971" y="3517"/>
                    </a:cubicBezTo>
                    <a:cubicBezTo>
                      <a:pt x="48161" y="3636"/>
                      <a:pt x="47411" y="4005"/>
                      <a:pt x="46804" y="4553"/>
                    </a:cubicBezTo>
                    <a:cubicBezTo>
                      <a:pt x="46756" y="4600"/>
                      <a:pt x="46697" y="4648"/>
                      <a:pt x="46649" y="4696"/>
                    </a:cubicBezTo>
                    <a:cubicBezTo>
                      <a:pt x="46649" y="4624"/>
                      <a:pt x="46637" y="4565"/>
                      <a:pt x="46625" y="4493"/>
                    </a:cubicBezTo>
                    <a:cubicBezTo>
                      <a:pt x="46625" y="4481"/>
                      <a:pt x="46625" y="4457"/>
                      <a:pt x="46613" y="4434"/>
                    </a:cubicBezTo>
                    <a:cubicBezTo>
                      <a:pt x="46613" y="4410"/>
                      <a:pt x="46602" y="4350"/>
                      <a:pt x="46602" y="4303"/>
                    </a:cubicBezTo>
                    <a:lnTo>
                      <a:pt x="46578" y="4231"/>
                    </a:lnTo>
                    <a:cubicBezTo>
                      <a:pt x="46578" y="4195"/>
                      <a:pt x="46566" y="4160"/>
                      <a:pt x="46554" y="4124"/>
                    </a:cubicBezTo>
                    <a:cubicBezTo>
                      <a:pt x="46542" y="4088"/>
                      <a:pt x="46542" y="4064"/>
                      <a:pt x="46530" y="4029"/>
                    </a:cubicBezTo>
                    <a:cubicBezTo>
                      <a:pt x="46530" y="4005"/>
                      <a:pt x="46518" y="3969"/>
                      <a:pt x="46506" y="3934"/>
                    </a:cubicBezTo>
                    <a:cubicBezTo>
                      <a:pt x="46494" y="3910"/>
                      <a:pt x="46483" y="3874"/>
                      <a:pt x="46483" y="3838"/>
                    </a:cubicBezTo>
                    <a:lnTo>
                      <a:pt x="46447" y="3755"/>
                    </a:lnTo>
                    <a:lnTo>
                      <a:pt x="46411" y="3660"/>
                    </a:lnTo>
                    <a:cubicBezTo>
                      <a:pt x="46411" y="3636"/>
                      <a:pt x="46399" y="3612"/>
                      <a:pt x="46387" y="3588"/>
                    </a:cubicBezTo>
                    <a:cubicBezTo>
                      <a:pt x="46375" y="3564"/>
                      <a:pt x="46363" y="3517"/>
                      <a:pt x="46340" y="3481"/>
                    </a:cubicBezTo>
                    <a:lnTo>
                      <a:pt x="46316" y="3410"/>
                    </a:lnTo>
                    <a:lnTo>
                      <a:pt x="46268" y="3302"/>
                    </a:lnTo>
                    <a:cubicBezTo>
                      <a:pt x="46256" y="3279"/>
                      <a:pt x="46244" y="3267"/>
                      <a:pt x="46244" y="3243"/>
                    </a:cubicBezTo>
                    <a:cubicBezTo>
                      <a:pt x="46221" y="3207"/>
                      <a:pt x="46197" y="3172"/>
                      <a:pt x="46173" y="3124"/>
                    </a:cubicBezTo>
                    <a:cubicBezTo>
                      <a:pt x="46173" y="3112"/>
                      <a:pt x="46161" y="3100"/>
                      <a:pt x="46149" y="3088"/>
                    </a:cubicBezTo>
                    <a:cubicBezTo>
                      <a:pt x="46137" y="3041"/>
                      <a:pt x="46113" y="3005"/>
                      <a:pt x="46078" y="2969"/>
                    </a:cubicBezTo>
                    <a:lnTo>
                      <a:pt x="46066" y="2933"/>
                    </a:lnTo>
                    <a:lnTo>
                      <a:pt x="45982" y="2802"/>
                    </a:lnTo>
                    <a:lnTo>
                      <a:pt x="45971" y="2791"/>
                    </a:lnTo>
                    <a:cubicBezTo>
                      <a:pt x="45935" y="2743"/>
                      <a:pt x="45911" y="2695"/>
                      <a:pt x="45875" y="2648"/>
                    </a:cubicBezTo>
                    <a:cubicBezTo>
                      <a:pt x="45030" y="1481"/>
                      <a:pt x="43758" y="916"/>
                      <a:pt x="42493" y="916"/>
                    </a:cubicBezTo>
                    <a:cubicBezTo>
                      <a:pt x="40994" y="916"/>
                      <a:pt x="39505" y="1708"/>
                      <a:pt x="38743" y="3231"/>
                    </a:cubicBezTo>
                    <a:cubicBezTo>
                      <a:pt x="38315" y="1397"/>
                      <a:pt x="36707" y="76"/>
                      <a:pt x="34826" y="4"/>
                    </a:cubicBezTo>
                    <a:cubicBezTo>
                      <a:pt x="34765" y="2"/>
                      <a:pt x="34703" y="0"/>
                      <a:pt x="3464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7"/>
              <p:cNvSpPr/>
              <p:nvPr/>
            </p:nvSpPr>
            <p:spPr>
              <a:xfrm>
                <a:off x="3123975" y="2016750"/>
                <a:ext cx="1317650" cy="940625"/>
              </a:xfrm>
              <a:custGeom>
                <a:rect b="b" l="l" r="r" t="t"/>
                <a:pathLst>
                  <a:path extrusionOk="0" h="37625" w="52706">
                    <a:moveTo>
                      <a:pt x="23869" y="0"/>
                    </a:moveTo>
                    <a:cubicBezTo>
                      <a:pt x="23164" y="1630"/>
                      <a:pt x="21605" y="2526"/>
                      <a:pt x="20018" y="2526"/>
                    </a:cubicBezTo>
                    <a:cubicBezTo>
                      <a:pt x="19008" y="2526"/>
                      <a:pt x="17986" y="2162"/>
                      <a:pt x="17166" y="1393"/>
                    </a:cubicBezTo>
                    <a:cubicBezTo>
                      <a:pt x="16665" y="3321"/>
                      <a:pt x="14935" y="4516"/>
                      <a:pt x="13115" y="4516"/>
                    </a:cubicBezTo>
                    <a:cubicBezTo>
                      <a:pt x="12384" y="4516"/>
                      <a:pt x="11637" y="4322"/>
                      <a:pt x="10951" y="3906"/>
                    </a:cubicBezTo>
                    <a:lnTo>
                      <a:pt x="10951" y="3906"/>
                    </a:lnTo>
                    <a:cubicBezTo>
                      <a:pt x="11759" y="6591"/>
                      <a:pt x="9745" y="9299"/>
                      <a:pt x="6945" y="9299"/>
                    </a:cubicBezTo>
                    <a:cubicBezTo>
                      <a:pt x="6939" y="9299"/>
                      <a:pt x="6933" y="9299"/>
                      <a:pt x="6927" y="9299"/>
                    </a:cubicBezTo>
                    <a:cubicBezTo>
                      <a:pt x="6617" y="9299"/>
                      <a:pt x="6307" y="9263"/>
                      <a:pt x="5998" y="9192"/>
                    </a:cubicBezTo>
                    <a:cubicBezTo>
                      <a:pt x="5772" y="9097"/>
                      <a:pt x="5545" y="9025"/>
                      <a:pt x="5307" y="8966"/>
                    </a:cubicBezTo>
                    <a:cubicBezTo>
                      <a:pt x="5248" y="8942"/>
                      <a:pt x="5176" y="8918"/>
                      <a:pt x="5117" y="8882"/>
                    </a:cubicBezTo>
                    <a:cubicBezTo>
                      <a:pt x="5117" y="8894"/>
                      <a:pt x="5117" y="8906"/>
                      <a:pt x="5117" y="8918"/>
                    </a:cubicBezTo>
                    <a:cubicBezTo>
                      <a:pt x="4849" y="8866"/>
                      <a:pt x="4583" y="8841"/>
                      <a:pt x="4322" y="8841"/>
                    </a:cubicBezTo>
                    <a:cubicBezTo>
                      <a:pt x="1956" y="8841"/>
                      <a:pt x="0" y="10893"/>
                      <a:pt x="247" y="13359"/>
                    </a:cubicBezTo>
                    <a:cubicBezTo>
                      <a:pt x="465" y="15541"/>
                      <a:pt x="2316" y="17065"/>
                      <a:pt x="4341" y="17065"/>
                    </a:cubicBezTo>
                    <a:cubicBezTo>
                      <a:pt x="4858" y="17065"/>
                      <a:pt x="5387" y="16966"/>
                      <a:pt x="5903" y="16752"/>
                    </a:cubicBezTo>
                    <a:cubicBezTo>
                      <a:pt x="8260" y="24575"/>
                      <a:pt x="14808" y="30433"/>
                      <a:pt x="22857" y="31885"/>
                    </a:cubicBezTo>
                    <a:lnTo>
                      <a:pt x="22857" y="37624"/>
                    </a:lnTo>
                    <a:lnTo>
                      <a:pt x="32239" y="37624"/>
                    </a:lnTo>
                    <a:lnTo>
                      <a:pt x="32239" y="31504"/>
                    </a:lnTo>
                    <a:cubicBezTo>
                      <a:pt x="39466" y="29587"/>
                      <a:pt x="45205" y="24099"/>
                      <a:pt x="47420" y="16955"/>
                    </a:cubicBezTo>
                    <a:cubicBezTo>
                      <a:pt x="47730" y="17026"/>
                      <a:pt x="48040" y="17060"/>
                      <a:pt x="48344" y="17060"/>
                    </a:cubicBezTo>
                    <a:cubicBezTo>
                      <a:pt x="50384" y="17060"/>
                      <a:pt x="52184" y="15532"/>
                      <a:pt x="52432" y="13419"/>
                    </a:cubicBezTo>
                    <a:cubicBezTo>
                      <a:pt x="52705" y="10985"/>
                      <a:pt x="50812" y="8847"/>
                      <a:pt x="48357" y="8847"/>
                    </a:cubicBezTo>
                    <a:cubicBezTo>
                      <a:pt x="48350" y="8847"/>
                      <a:pt x="48343" y="8847"/>
                      <a:pt x="48336" y="8847"/>
                    </a:cubicBezTo>
                    <a:lnTo>
                      <a:pt x="48241" y="8847"/>
                    </a:lnTo>
                    <a:cubicBezTo>
                      <a:pt x="48229" y="8763"/>
                      <a:pt x="48217" y="8680"/>
                      <a:pt x="48206" y="8597"/>
                    </a:cubicBezTo>
                    <a:cubicBezTo>
                      <a:pt x="47891" y="8668"/>
                      <a:pt x="47579" y="8702"/>
                      <a:pt x="47272" y="8702"/>
                    </a:cubicBezTo>
                    <a:cubicBezTo>
                      <a:pt x="45025" y="8702"/>
                      <a:pt x="43098" y="6870"/>
                      <a:pt x="43098" y="4513"/>
                    </a:cubicBezTo>
                    <a:lnTo>
                      <a:pt x="43098" y="4382"/>
                    </a:lnTo>
                    <a:cubicBezTo>
                      <a:pt x="42753" y="4469"/>
                      <a:pt x="42408" y="4511"/>
                      <a:pt x="42069" y="4511"/>
                    </a:cubicBezTo>
                    <a:cubicBezTo>
                      <a:pt x="40057" y="4511"/>
                      <a:pt x="38260" y="3040"/>
                      <a:pt x="37954" y="941"/>
                    </a:cubicBezTo>
                    <a:cubicBezTo>
                      <a:pt x="37111" y="1885"/>
                      <a:pt x="35967" y="2343"/>
                      <a:pt x="34832" y="2343"/>
                    </a:cubicBezTo>
                    <a:cubicBezTo>
                      <a:pt x="33419" y="2343"/>
                      <a:pt x="32019" y="1634"/>
                      <a:pt x="31227" y="274"/>
                    </a:cubicBezTo>
                    <a:cubicBezTo>
                      <a:pt x="30418" y="1656"/>
                      <a:pt x="29024" y="2337"/>
                      <a:pt x="27631" y="2337"/>
                    </a:cubicBezTo>
                    <a:cubicBezTo>
                      <a:pt x="26132" y="2337"/>
                      <a:pt x="24634" y="1549"/>
                      <a:pt x="23869" y="0"/>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7"/>
              <p:cNvSpPr/>
              <p:nvPr/>
            </p:nvSpPr>
            <p:spPr>
              <a:xfrm>
                <a:off x="4075500" y="2415600"/>
                <a:ext cx="100925" cy="101225"/>
              </a:xfrm>
              <a:custGeom>
                <a:rect b="b" l="l" r="r" t="t"/>
                <a:pathLst>
                  <a:path extrusionOk="0" h="4049" w="4037">
                    <a:moveTo>
                      <a:pt x="2024" y="1"/>
                    </a:moveTo>
                    <a:cubicBezTo>
                      <a:pt x="905" y="1"/>
                      <a:pt x="0" y="906"/>
                      <a:pt x="0" y="2025"/>
                    </a:cubicBezTo>
                    <a:cubicBezTo>
                      <a:pt x="0" y="3144"/>
                      <a:pt x="905" y="4049"/>
                      <a:pt x="2024" y="4049"/>
                    </a:cubicBezTo>
                    <a:cubicBezTo>
                      <a:pt x="3132" y="4049"/>
                      <a:pt x="4037" y="3144"/>
                      <a:pt x="4037" y="2025"/>
                    </a:cubicBezTo>
                    <a:cubicBezTo>
                      <a:pt x="4037" y="906"/>
                      <a:pt x="3132" y="1"/>
                      <a:pt x="20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7"/>
              <p:cNvSpPr/>
              <p:nvPr/>
            </p:nvSpPr>
            <p:spPr>
              <a:xfrm>
                <a:off x="3949875" y="2317375"/>
                <a:ext cx="141425" cy="92600"/>
              </a:xfrm>
              <a:custGeom>
                <a:rect b="b" l="l" r="r" t="t"/>
                <a:pathLst>
                  <a:path extrusionOk="0" h="3704" w="5657">
                    <a:moveTo>
                      <a:pt x="2823" y="1"/>
                    </a:moveTo>
                    <a:cubicBezTo>
                      <a:pt x="846" y="1"/>
                      <a:pt x="120" y="2037"/>
                      <a:pt x="13" y="3108"/>
                    </a:cubicBezTo>
                    <a:cubicBezTo>
                      <a:pt x="0" y="3383"/>
                      <a:pt x="214" y="3535"/>
                      <a:pt x="426" y="3535"/>
                    </a:cubicBezTo>
                    <a:cubicBezTo>
                      <a:pt x="608" y="3535"/>
                      <a:pt x="789" y="3422"/>
                      <a:pt x="822" y="3180"/>
                    </a:cubicBezTo>
                    <a:cubicBezTo>
                      <a:pt x="834" y="3084"/>
                      <a:pt x="1084" y="798"/>
                      <a:pt x="2823" y="798"/>
                    </a:cubicBezTo>
                    <a:cubicBezTo>
                      <a:pt x="4561" y="798"/>
                      <a:pt x="4823" y="3215"/>
                      <a:pt x="4835" y="3322"/>
                    </a:cubicBezTo>
                    <a:cubicBezTo>
                      <a:pt x="4847" y="3525"/>
                      <a:pt x="5025" y="3692"/>
                      <a:pt x="5228" y="3692"/>
                    </a:cubicBezTo>
                    <a:lnTo>
                      <a:pt x="5275" y="3703"/>
                    </a:lnTo>
                    <a:cubicBezTo>
                      <a:pt x="5490" y="3680"/>
                      <a:pt x="5656" y="3477"/>
                      <a:pt x="5633" y="3251"/>
                    </a:cubicBezTo>
                    <a:cubicBezTo>
                      <a:pt x="5525" y="2132"/>
                      <a:pt x="4811" y="1"/>
                      <a:pt x="282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7"/>
              <p:cNvSpPr/>
              <p:nvPr/>
            </p:nvSpPr>
            <p:spPr>
              <a:xfrm>
                <a:off x="3743025" y="2433725"/>
                <a:ext cx="82625" cy="87300"/>
              </a:xfrm>
              <a:custGeom>
                <a:rect b="b" l="l" r="r" t="t"/>
                <a:pathLst>
                  <a:path extrusionOk="0" h="3492" w="3305">
                    <a:moveTo>
                      <a:pt x="1892" y="1"/>
                    </a:moveTo>
                    <a:cubicBezTo>
                      <a:pt x="919" y="1"/>
                      <a:pt x="0" y="795"/>
                      <a:pt x="60" y="1919"/>
                    </a:cubicBezTo>
                    <a:cubicBezTo>
                      <a:pt x="107" y="2586"/>
                      <a:pt x="560" y="3157"/>
                      <a:pt x="1191" y="3360"/>
                    </a:cubicBezTo>
                    <a:cubicBezTo>
                      <a:pt x="1417" y="3443"/>
                      <a:pt x="1643" y="3491"/>
                      <a:pt x="1881" y="3491"/>
                    </a:cubicBezTo>
                    <a:cubicBezTo>
                      <a:pt x="1895" y="3491"/>
                      <a:pt x="1910" y="3491"/>
                      <a:pt x="1924" y="3491"/>
                    </a:cubicBezTo>
                    <a:cubicBezTo>
                      <a:pt x="2361" y="3491"/>
                      <a:pt x="2772" y="3314"/>
                      <a:pt x="3084" y="3014"/>
                    </a:cubicBezTo>
                    <a:cubicBezTo>
                      <a:pt x="3303" y="2795"/>
                      <a:pt x="3102" y="2491"/>
                      <a:pt x="2867" y="2491"/>
                    </a:cubicBezTo>
                    <a:cubicBezTo>
                      <a:pt x="2796" y="2491"/>
                      <a:pt x="2722" y="2519"/>
                      <a:pt x="2655" y="2586"/>
                    </a:cubicBezTo>
                    <a:cubicBezTo>
                      <a:pt x="2434" y="2784"/>
                      <a:pt x="2154" y="2890"/>
                      <a:pt x="1872" y="2890"/>
                    </a:cubicBezTo>
                    <a:cubicBezTo>
                      <a:pt x="1713" y="2890"/>
                      <a:pt x="1555" y="2856"/>
                      <a:pt x="1405" y="2788"/>
                    </a:cubicBezTo>
                    <a:cubicBezTo>
                      <a:pt x="1000" y="2669"/>
                      <a:pt x="703" y="2300"/>
                      <a:pt x="655" y="1883"/>
                    </a:cubicBezTo>
                    <a:cubicBezTo>
                      <a:pt x="631" y="1407"/>
                      <a:pt x="893" y="966"/>
                      <a:pt x="1310" y="752"/>
                    </a:cubicBezTo>
                    <a:cubicBezTo>
                      <a:pt x="1486" y="657"/>
                      <a:pt x="1679" y="611"/>
                      <a:pt x="1872" y="611"/>
                    </a:cubicBezTo>
                    <a:cubicBezTo>
                      <a:pt x="2162" y="611"/>
                      <a:pt x="2450" y="714"/>
                      <a:pt x="2679" y="907"/>
                    </a:cubicBezTo>
                    <a:cubicBezTo>
                      <a:pt x="2741" y="957"/>
                      <a:pt x="2806" y="978"/>
                      <a:pt x="2868" y="978"/>
                    </a:cubicBezTo>
                    <a:cubicBezTo>
                      <a:pt x="3113" y="978"/>
                      <a:pt x="3305" y="640"/>
                      <a:pt x="3048" y="431"/>
                    </a:cubicBezTo>
                    <a:cubicBezTo>
                      <a:pt x="2696" y="133"/>
                      <a:pt x="2289" y="1"/>
                      <a:pt x="189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7"/>
              <p:cNvSpPr/>
              <p:nvPr/>
            </p:nvSpPr>
            <p:spPr>
              <a:xfrm>
                <a:off x="4324100" y="2316475"/>
                <a:ext cx="81525" cy="52425"/>
              </a:xfrm>
              <a:custGeom>
                <a:rect b="b" l="l" r="r" t="t"/>
                <a:pathLst>
                  <a:path extrusionOk="0" h="2097" w="3261">
                    <a:moveTo>
                      <a:pt x="2856" y="1"/>
                    </a:moveTo>
                    <a:lnTo>
                      <a:pt x="2856" y="13"/>
                    </a:lnTo>
                    <a:cubicBezTo>
                      <a:pt x="867" y="13"/>
                      <a:pt x="141" y="1311"/>
                      <a:pt x="117" y="1370"/>
                    </a:cubicBezTo>
                    <a:cubicBezTo>
                      <a:pt x="1" y="1568"/>
                      <a:pt x="135" y="1811"/>
                      <a:pt x="363" y="1811"/>
                    </a:cubicBezTo>
                    <a:cubicBezTo>
                      <a:pt x="368" y="1811"/>
                      <a:pt x="374" y="1811"/>
                      <a:pt x="379" y="1811"/>
                    </a:cubicBezTo>
                    <a:cubicBezTo>
                      <a:pt x="486" y="1811"/>
                      <a:pt x="593" y="1751"/>
                      <a:pt x="641" y="1656"/>
                    </a:cubicBezTo>
                    <a:cubicBezTo>
                      <a:pt x="843" y="1358"/>
                      <a:pt x="1105" y="1108"/>
                      <a:pt x="1427" y="953"/>
                    </a:cubicBezTo>
                    <a:cubicBezTo>
                      <a:pt x="1641" y="1215"/>
                      <a:pt x="1570" y="1727"/>
                      <a:pt x="1558" y="1739"/>
                    </a:cubicBezTo>
                    <a:cubicBezTo>
                      <a:pt x="1534" y="1906"/>
                      <a:pt x="1641" y="2061"/>
                      <a:pt x="1808" y="2096"/>
                    </a:cubicBezTo>
                    <a:lnTo>
                      <a:pt x="1867" y="2096"/>
                    </a:lnTo>
                    <a:cubicBezTo>
                      <a:pt x="2010" y="2096"/>
                      <a:pt x="2141" y="1989"/>
                      <a:pt x="2165" y="1846"/>
                    </a:cubicBezTo>
                    <a:cubicBezTo>
                      <a:pt x="2165" y="1811"/>
                      <a:pt x="2272" y="1192"/>
                      <a:pt x="1998" y="715"/>
                    </a:cubicBezTo>
                    <a:cubicBezTo>
                      <a:pt x="2284" y="644"/>
                      <a:pt x="2570" y="608"/>
                      <a:pt x="2856" y="608"/>
                    </a:cubicBezTo>
                    <a:cubicBezTo>
                      <a:pt x="3260" y="608"/>
                      <a:pt x="3260" y="1"/>
                      <a:pt x="285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7"/>
              <p:cNvSpPr/>
              <p:nvPr/>
            </p:nvSpPr>
            <p:spPr>
              <a:xfrm>
                <a:off x="3425725" y="2415600"/>
                <a:ext cx="100925" cy="101225"/>
              </a:xfrm>
              <a:custGeom>
                <a:rect b="b" l="l" r="r" t="t"/>
                <a:pathLst>
                  <a:path extrusionOk="0" h="4049" w="4037">
                    <a:moveTo>
                      <a:pt x="2024" y="1"/>
                    </a:moveTo>
                    <a:cubicBezTo>
                      <a:pt x="905" y="1"/>
                      <a:pt x="0" y="906"/>
                      <a:pt x="0" y="2025"/>
                    </a:cubicBezTo>
                    <a:cubicBezTo>
                      <a:pt x="0" y="3144"/>
                      <a:pt x="905" y="4049"/>
                      <a:pt x="2024" y="4049"/>
                    </a:cubicBezTo>
                    <a:cubicBezTo>
                      <a:pt x="3131" y="4049"/>
                      <a:pt x="4036" y="3144"/>
                      <a:pt x="4036" y="2025"/>
                    </a:cubicBezTo>
                    <a:cubicBezTo>
                      <a:pt x="4036" y="906"/>
                      <a:pt x="3131" y="1"/>
                      <a:pt x="20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7"/>
              <p:cNvSpPr/>
              <p:nvPr/>
            </p:nvSpPr>
            <p:spPr>
              <a:xfrm>
                <a:off x="3510850" y="2317075"/>
                <a:ext cx="141750" cy="92600"/>
              </a:xfrm>
              <a:custGeom>
                <a:rect b="b" l="l" r="r" t="t"/>
                <a:pathLst>
                  <a:path extrusionOk="0" h="3704" w="5670">
                    <a:moveTo>
                      <a:pt x="2834" y="1"/>
                    </a:moveTo>
                    <a:cubicBezTo>
                      <a:pt x="846" y="1"/>
                      <a:pt x="131" y="2132"/>
                      <a:pt x="24" y="3251"/>
                    </a:cubicBezTo>
                    <a:cubicBezTo>
                      <a:pt x="0" y="3477"/>
                      <a:pt x="167" y="3680"/>
                      <a:pt x="393" y="3704"/>
                    </a:cubicBezTo>
                    <a:lnTo>
                      <a:pt x="429" y="3704"/>
                    </a:lnTo>
                    <a:cubicBezTo>
                      <a:pt x="631" y="3704"/>
                      <a:pt x="810" y="3537"/>
                      <a:pt x="834" y="3323"/>
                    </a:cubicBezTo>
                    <a:cubicBezTo>
                      <a:pt x="834" y="3299"/>
                      <a:pt x="1096" y="810"/>
                      <a:pt x="2834" y="810"/>
                    </a:cubicBezTo>
                    <a:cubicBezTo>
                      <a:pt x="4572" y="810"/>
                      <a:pt x="4822" y="3096"/>
                      <a:pt x="4834" y="3192"/>
                    </a:cubicBezTo>
                    <a:cubicBezTo>
                      <a:pt x="4856" y="3439"/>
                      <a:pt x="5040" y="3554"/>
                      <a:pt x="5228" y="3554"/>
                    </a:cubicBezTo>
                    <a:cubicBezTo>
                      <a:pt x="5446" y="3554"/>
                      <a:pt x="5669" y="3397"/>
                      <a:pt x="5644" y="3108"/>
                    </a:cubicBezTo>
                    <a:cubicBezTo>
                      <a:pt x="5537" y="2037"/>
                      <a:pt x="4810" y="1"/>
                      <a:pt x="283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7"/>
              <p:cNvSpPr/>
              <p:nvPr/>
            </p:nvSpPr>
            <p:spPr>
              <a:xfrm>
                <a:off x="3196525" y="2316775"/>
                <a:ext cx="80975" cy="52125"/>
              </a:xfrm>
              <a:custGeom>
                <a:rect b="b" l="l" r="r" t="t"/>
                <a:pathLst>
                  <a:path extrusionOk="0" h="2085" w="3239">
                    <a:moveTo>
                      <a:pt x="405" y="1"/>
                    </a:moveTo>
                    <a:cubicBezTo>
                      <a:pt x="0" y="1"/>
                      <a:pt x="0" y="608"/>
                      <a:pt x="405" y="608"/>
                    </a:cubicBezTo>
                    <a:cubicBezTo>
                      <a:pt x="441" y="607"/>
                      <a:pt x="476" y="606"/>
                      <a:pt x="512" y="606"/>
                    </a:cubicBezTo>
                    <a:cubicBezTo>
                      <a:pt x="762" y="606"/>
                      <a:pt x="1012" y="642"/>
                      <a:pt x="1262" y="715"/>
                    </a:cubicBezTo>
                    <a:cubicBezTo>
                      <a:pt x="988" y="1191"/>
                      <a:pt x="1096" y="1799"/>
                      <a:pt x="1108" y="1834"/>
                    </a:cubicBezTo>
                    <a:cubicBezTo>
                      <a:pt x="1119" y="1977"/>
                      <a:pt x="1250" y="2084"/>
                      <a:pt x="1405" y="2084"/>
                    </a:cubicBezTo>
                    <a:lnTo>
                      <a:pt x="1453" y="2084"/>
                    </a:lnTo>
                    <a:cubicBezTo>
                      <a:pt x="1619" y="2061"/>
                      <a:pt x="1727" y="1894"/>
                      <a:pt x="1703" y="1727"/>
                    </a:cubicBezTo>
                    <a:cubicBezTo>
                      <a:pt x="1703" y="1727"/>
                      <a:pt x="1619" y="1203"/>
                      <a:pt x="1834" y="941"/>
                    </a:cubicBezTo>
                    <a:cubicBezTo>
                      <a:pt x="2155" y="1108"/>
                      <a:pt x="2417" y="1346"/>
                      <a:pt x="2620" y="1656"/>
                    </a:cubicBezTo>
                    <a:cubicBezTo>
                      <a:pt x="2667" y="1751"/>
                      <a:pt x="2774" y="1811"/>
                      <a:pt x="2882" y="1811"/>
                    </a:cubicBezTo>
                    <a:cubicBezTo>
                      <a:pt x="2929" y="1811"/>
                      <a:pt x="2989" y="1799"/>
                      <a:pt x="3024" y="1775"/>
                    </a:cubicBezTo>
                    <a:cubicBezTo>
                      <a:pt x="3179" y="1692"/>
                      <a:pt x="3239" y="1501"/>
                      <a:pt x="3155" y="1358"/>
                    </a:cubicBezTo>
                    <a:cubicBezTo>
                      <a:pt x="3120" y="1299"/>
                      <a:pt x="2393" y="1"/>
                      <a:pt x="40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7"/>
              <p:cNvSpPr/>
              <p:nvPr/>
            </p:nvSpPr>
            <p:spPr>
              <a:xfrm>
                <a:off x="3683775" y="2583600"/>
                <a:ext cx="181375" cy="89850"/>
              </a:xfrm>
              <a:custGeom>
                <a:rect b="b" l="l" r="r" t="t"/>
                <a:pathLst>
                  <a:path extrusionOk="0" h="3594" w="7255">
                    <a:moveTo>
                      <a:pt x="302" y="1"/>
                    </a:moveTo>
                    <a:cubicBezTo>
                      <a:pt x="247" y="1"/>
                      <a:pt x="213" y="14"/>
                      <a:pt x="191" y="43"/>
                    </a:cubicBezTo>
                    <a:cubicBezTo>
                      <a:pt x="1" y="282"/>
                      <a:pt x="156" y="3330"/>
                      <a:pt x="3180" y="3580"/>
                    </a:cubicBezTo>
                    <a:cubicBezTo>
                      <a:pt x="3295" y="3589"/>
                      <a:pt x="3407" y="3594"/>
                      <a:pt x="3516" y="3594"/>
                    </a:cubicBezTo>
                    <a:cubicBezTo>
                      <a:pt x="6229" y="3594"/>
                      <a:pt x="7255" y="727"/>
                      <a:pt x="7037" y="555"/>
                    </a:cubicBezTo>
                    <a:cubicBezTo>
                      <a:pt x="6958" y="496"/>
                      <a:pt x="6840" y="480"/>
                      <a:pt x="6618" y="480"/>
                    </a:cubicBezTo>
                    <a:cubicBezTo>
                      <a:pt x="6364" y="480"/>
                      <a:pt x="5973" y="501"/>
                      <a:pt x="5348" y="501"/>
                    </a:cubicBezTo>
                    <a:cubicBezTo>
                      <a:pt x="4878" y="501"/>
                      <a:pt x="4277" y="489"/>
                      <a:pt x="3501" y="448"/>
                    </a:cubicBezTo>
                    <a:cubicBezTo>
                      <a:pt x="1330" y="319"/>
                      <a:pt x="571" y="1"/>
                      <a:pt x="30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7"/>
              <p:cNvSpPr/>
              <p:nvPr/>
            </p:nvSpPr>
            <p:spPr>
              <a:xfrm>
                <a:off x="3554000" y="4245000"/>
                <a:ext cx="266425" cy="103000"/>
              </a:xfrm>
              <a:custGeom>
                <a:rect b="b" l="l" r="r" t="t"/>
                <a:pathLst>
                  <a:path extrusionOk="0" h="4120" w="10657">
                    <a:moveTo>
                      <a:pt x="10359" y="0"/>
                    </a:moveTo>
                    <a:lnTo>
                      <a:pt x="4585" y="1024"/>
                    </a:lnTo>
                    <a:cubicBezTo>
                      <a:pt x="4585" y="1024"/>
                      <a:pt x="1882" y="2227"/>
                      <a:pt x="941" y="2584"/>
                    </a:cubicBezTo>
                    <a:cubicBezTo>
                      <a:pt x="1" y="2929"/>
                      <a:pt x="417" y="4120"/>
                      <a:pt x="1906" y="4120"/>
                    </a:cubicBezTo>
                    <a:cubicBezTo>
                      <a:pt x="3394" y="4120"/>
                      <a:pt x="9895" y="3477"/>
                      <a:pt x="10276" y="3096"/>
                    </a:cubicBezTo>
                    <a:cubicBezTo>
                      <a:pt x="10657" y="2715"/>
                      <a:pt x="10359" y="0"/>
                      <a:pt x="1035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7"/>
              <p:cNvSpPr/>
              <p:nvPr/>
            </p:nvSpPr>
            <p:spPr>
              <a:xfrm>
                <a:off x="3806125" y="4245300"/>
                <a:ext cx="266725" cy="102700"/>
              </a:xfrm>
              <a:custGeom>
                <a:rect b="b" l="l" r="r" t="t"/>
                <a:pathLst>
                  <a:path extrusionOk="0" h="4108" w="10669">
                    <a:moveTo>
                      <a:pt x="310" y="0"/>
                    </a:moveTo>
                    <a:cubicBezTo>
                      <a:pt x="310" y="0"/>
                      <a:pt x="0" y="2715"/>
                      <a:pt x="393" y="3096"/>
                    </a:cubicBezTo>
                    <a:cubicBezTo>
                      <a:pt x="774" y="3477"/>
                      <a:pt x="7275" y="4108"/>
                      <a:pt x="8763" y="4108"/>
                    </a:cubicBezTo>
                    <a:cubicBezTo>
                      <a:pt x="10252" y="4108"/>
                      <a:pt x="10668" y="2917"/>
                      <a:pt x="9728" y="2572"/>
                    </a:cubicBezTo>
                    <a:cubicBezTo>
                      <a:pt x="8787" y="2215"/>
                      <a:pt x="6084" y="1012"/>
                      <a:pt x="6084" y="1012"/>
                    </a:cubicBezTo>
                    <a:lnTo>
                      <a:pt x="310" y="0"/>
                    </a:lnTo>
                    <a:close/>
                  </a:path>
                </a:pathLst>
              </a:custGeom>
              <a:solidFill>
                <a:srgbClr val="1E19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7"/>
              <p:cNvSpPr/>
              <p:nvPr/>
            </p:nvSpPr>
            <p:spPr>
              <a:xfrm>
                <a:off x="3806125" y="4245300"/>
                <a:ext cx="266725" cy="102700"/>
              </a:xfrm>
              <a:custGeom>
                <a:rect b="b" l="l" r="r" t="t"/>
                <a:pathLst>
                  <a:path extrusionOk="0" h="4108" w="10669">
                    <a:moveTo>
                      <a:pt x="310" y="0"/>
                    </a:moveTo>
                    <a:cubicBezTo>
                      <a:pt x="310" y="0"/>
                      <a:pt x="0" y="2715"/>
                      <a:pt x="393" y="3096"/>
                    </a:cubicBezTo>
                    <a:cubicBezTo>
                      <a:pt x="774" y="3477"/>
                      <a:pt x="7275" y="4108"/>
                      <a:pt x="8763" y="4108"/>
                    </a:cubicBezTo>
                    <a:cubicBezTo>
                      <a:pt x="10252" y="4108"/>
                      <a:pt x="10668" y="2917"/>
                      <a:pt x="9728" y="2572"/>
                    </a:cubicBezTo>
                    <a:cubicBezTo>
                      <a:pt x="8787" y="2215"/>
                      <a:pt x="6084" y="1012"/>
                      <a:pt x="6084" y="1012"/>
                    </a:cubicBezTo>
                    <a:lnTo>
                      <a:pt x="31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7"/>
              <p:cNvSpPr/>
              <p:nvPr/>
            </p:nvSpPr>
            <p:spPr>
              <a:xfrm>
                <a:off x="3520675" y="3502650"/>
                <a:ext cx="585500" cy="780500"/>
              </a:xfrm>
              <a:custGeom>
                <a:rect b="b" l="l" r="r" t="t"/>
                <a:pathLst>
                  <a:path extrusionOk="0" h="31220" w="23420">
                    <a:moveTo>
                      <a:pt x="0" y="0"/>
                    </a:moveTo>
                    <a:cubicBezTo>
                      <a:pt x="0" y="0"/>
                      <a:pt x="845" y="12061"/>
                      <a:pt x="2798" y="20431"/>
                    </a:cubicBezTo>
                    <a:cubicBezTo>
                      <a:pt x="4739" y="28801"/>
                      <a:pt x="5298" y="30564"/>
                      <a:pt x="5584" y="30861"/>
                    </a:cubicBezTo>
                    <a:cubicBezTo>
                      <a:pt x="5735" y="31012"/>
                      <a:pt x="6822" y="31220"/>
                      <a:pt x="8103" y="31220"/>
                    </a:cubicBezTo>
                    <a:cubicBezTo>
                      <a:pt x="9355" y="31220"/>
                      <a:pt x="10792" y="31021"/>
                      <a:pt x="11716" y="30373"/>
                    </a:cubicBezTo>
                    <a:cubicBezTo>
                      <a:pt x="12634" y="31021"/>
                      <a:pt x="14068" y="31220"/>
                      <a:pt x="15319" y="31220"/>
                    </a:cubicBezTo>
                    <a:cubicBezTo>
                      <a:pt x="16598" y="31220"/>
                      <a:pt x="17685" y="31012"/>
                      <a:pt x="17836" y="30861"/>
                    </a:cubicBezTo>
                    <a:cubicBezTo>
                      <a:pt x="18121" y="30575"/>
                      <a:pt x="18681" y="28801"/>
                      <a:pt x="20622" y="20431"/>
                    </a:cubicBezTo>
                    <a:cubicBezTo>
                      <a:pt x="22574" y="12049"/>
                      <a:pt x="23420" y="0"/>
                      <a:pt x="23420" y="0"/>
                    </a:cubicBezTo>
                    <a:lnTo>
                      <a:pt x="23420" y="0"/>
                    </a:lnTo>
                    <a:cubicBezTo>
                      <a:pt x="23419" y="0"/>
                      <a:pt x="18836" y="512"/>
                      <a:pt x="11716" y="512"/>
                    </a:cubicBezTo>
                    <a:cubicBezTo>
                      <a:pt x="4584" y="512"/>
                      <a:pt x="0" y="0"/>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7"/>
              <p:cNvSpPr/>
              <p:nvPr/>
            </p:nvSpPr>
            <p:spPr>
              <a:xfrm>
                <a:off x="3586450" y="3778650"/>
                <a:ext cx="50875" cy="230750"/>
              </a:xfrm>
              <a:custGeom>
                <a:rect b="b" l="l" r="r" t="t"/>
                <a:pathLst>
                  <a:path extrusionOk="0" h="9230" w="2035">
                    <a:moveTo>
                      <a:pt x="447" y="0"/>
                    </a:moveTo>
                    <a:cubicBezTo>
                      <a:pt x="221" y="0"/>
                      <a:pt x="0" y="146"/>
                      <a:pt x="12" y="438"/>
                    </a:cubicBezTo>
                    <a:cubicBezTo>
                      <a:pt x="167" y="3283"/>
                      <a:pt x="477" y="6165"/>
                      <a:pt x="1167" y="8927"/>
                    </a:cubicBezTo>
                    <a:cubicBezTo>
                      <a:pt x="1224" y="9139"/>
                      <a:pt x="1377" y="9230"/>
                      <a:pt x="1536" y="9230"/>
                    </a:cubicBezTo>
                    <a:cubicBezTo>
                      <a:pt x="1779" y="9230"/>
                      <a:pt x="2034" y="9017"/>
                      <a:pt x="1977" y="8701"/>
                    </a:cubicBezTo>
                    <a:cubicBezTo>
                      <a:pt x="1489" y="5962"/>
                      <a:pt x="1060" y="3224"/>
                      <a:pt x="917" y="438"/>
                    </a:cubicBezTo>
                    <a:cubicBezTo>
                      <a:pt x="905" y="146"/>
                      <a:pt x="673" y="0"/>
                      <a:pt x="44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7"/>
              <p:cNvSpPr/>
              <p:nvPr/>
            </p:nvSpPr>
            <p:spPr>
              <a:xfrm>
                <a:off x="3626925" y="4047800"/>
                <a:ext cx="32475" cy="61800"/>
              </a:xfrm>
              <a:custGeom>
                <a:rect b="b" l="l" r="r" t="t"/>
                <a:pathLst>
                  <a:path extrusionOk="0" h="2472" w="1299">
                    <a:moveTo>
                      <a:pt x="457" y="0"/>
                    </a:moveTo>
                    <a:cubicBezTo>
                      <a:pt x="302" y="0"/>
                      <a:pt x="151" y="79"/>
                      <a:pt x="72" y="221"/>
                    </a:cubicBezTo>
                    <a:cubicBezTo>
                      <a:pt x="13" y="328"/>
                      <a:pt x="1" y="459"/>
                      <a:pt x="24" y="578"/>
                    </a:cubicBezTo>
                    <a:cubicBezTo>
                      <a:pt x="60" y="852"/>
                      <a:pt x="108" y="1126"/>
                      <a:pt x="179" y="1399"/>
                    </a:cubicBezTo>
                    <a:cubicBezTo>
                      <a:pt x="251" y="1697"/>
                      <a:pt x="346" y="1983"/>
                      <a:pt x="477" y="2269"/>
                    </a:cubicBezTo>
                    <a:cubicBezTo>
                      <a:pt x="525" y="2364"/>
                      <a:pt x="620" y="2435"/>
                      <a:pt x="727" y="2459"/>
                    </a:cubicBezTo>
                    <a:cubicBezTo>
                      <a:pt x="761" y="2468"/>
                      <a:pt x="794" y="2472"/>
                      <a:pt x="828" y="2472"/>
                    </a:cubicBezTo>
                    <a:cubicBezTo>
                      <a:pt x="888" y="2472"/>
                      <a:pt x="947" y="2458"/>
                      <a:pt x="1001" y="2435"/>
                    </a:cubicBezTo>
                    <a:cubicBezTo>
                      <a:pt x="1203" y="2352"/>
                      <a:pt x="1298" y="2138"/>
                      <a:pt x="1251" y="1935"/>
                    </a:cubicBezTo>
                    <a:cubicBezTo>
                      <a:pt x="1096" y="1411"/>
                      <a:pt x="977" y="876"/>
                      <a:pt x="894" y="328"/>
                    </a:cubicBezTo>
                    <a:cubicBezTo>
                      <a:pt x="870" y="221"/>
                      <a:pt x="786" y="126"/>
                      <a:pt x="691" y="66"/>
                    </a:cubicBezTo>
                    <a:cubicBezTo>
                      <a:pt x="618" y="21"/>
                      <a:pt x="537" y="0"/>
                      <a:pt x="45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7"/>
              <p:cNvSpPr/>
              <p:nvPr/>
            </p:nvSpPr>
            <p:spPr>
              <a:xfrm>
                <a:off x="3613825" y="2851325"/>
                <a:ext cx="401575" cy="159325"/>
              </a:xfrm>
              <a:custGeom>
                <a:rect b="b" l="l" r="r" t="t"/>
                <a:pathLst>
                  <a:path extrusionOk="0" h="6373" w="16063">
                    <a:moveTo>
                      <a:pt x="2422" y="0"/>
                    </a:moveTo>
                    <a:cubicBezTo>
                      <a:pt x="1722" y="0"/>
                      <a:pt x="914" y="245"/>
                      <a:pt x="560" y="598"/>
                    </a:cubicBezTo>
                    <a:cubicBezTo>
                      <a:pt x="1" y="1157"/>
                      <a:pt x="6359" y="6372"/>
                      <a:pt x="8121" y="6372"/>
                    </a:cubicBezTo>
                    <a:cubicBezTo>
                      <a:pt x="9871" y="6372"/>
                      <a:pt x="16062" y="1503"/>
                      <a:pt x="16062" y="717"/>
                    </a:cubicBezTo>
                    <a:cubicBezTo>
                      <a:pt x="16062" y="259"/>
                      <a:pt x="15067" y="72"/>
                      <a:pt x="14165" y="72"/>
                    </a:cubicBezTo>
                    <a:cubicBezTo>
                      <a:pt x="13542" y="72"/>
                      <a:pt x="12963" y="161"/>
                      <a:pt x="12788" y="312"/>
                    </a:cubicBezTo>
                    <a:cubicBezTo>
                      <a:pt x="12359" y="669"/>
                      <a:pt x="8811" y="3491"/>
                      <a:pt x="7978" y="3491"/>
                    </a:cubicBezTo>
                    <a:cubicBezTo>
                      <a:pt x="7156" y="3491"/>
                      <a:pt x="4037" y="895"/>
                      <a:pt x="3466" y="312"/>
                    </a:cubicBezTo>
                    <a:cubicBezTo>
                      <a:pt x="3247" y="94"/>
                      <a:pt x="2855" y="0"/>
                      <a:pt x="242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7"/>
              <p:cNvSpPr/>
              <p:nvPr/>
            </p:nvSpPr>
            <p:spPr>
              <a:xfrm>
                <a:off x="3476325" y="2855850"/>
                <a:ext cx="660225" cy="725350"/>
              </a:xfrm>
              <a:custGeom>
                <a:rect b="b" l="l" r="r" t="t"/>
                <a:pathLst>
                  <a:path extrusionOk="0" h="29014" w="26409">
                    <a:moveTo>
                      <a:pt x="21027" y="0"/>
                    </a:moveTo>
                    <a:cubicBezTo>
                      <a:pt x="20491" y="0"/>
                      <a:pt x="15002" y="4882"/>
                      <a:pt x="13442" y="4882"/>
                    </a:cubicBezTo>
                    <a:cubicBezTo>
                      <a:pt x="11490" y="4882"/>
                      <a:pt x="7275" y="131"/>
                      <a:pt x="6501" y="131"/>
                    </a:cubicBezTo>
                    <a:cubicBezTo>
                      <a:pt x="6398" y="128"/>
                      <a:pt x="6296" y="127"/>
                      <a:pt x="6194" y="127"/>
                    </a:cubicBezTo>
                    <a:cubicBezTo>
                      <a:pt x="4215" y="127"/>
                      <a:pt x="2270" y="672"/>
                      <a:pt x="572" y="1703"/>
                    </a:cubicBezTo>
                    <a:cubicBezTo>
                      <a:pt x="0" y="2036"/>
                      <a:pt x="2298" y="3489"/>
                      <a:pt x="2298" y="7656"/>
                    </a:cubicBezTo>
                    <a:cubicBezTo>
                      <a:pt x="2298" y="11811"/>
                      <a:pt x="1131" y="12775"/>
                      <a:pt x="881" y="13025"/>
                    </a:cubicBezTo>
                    <a:cubicBezTo>
                      <a:pt x="631" y="13275"/>
                      <a:pt x="1488" y="26825"/>
                      <a:pt x="1488" y="27480"/>
                    </a:cubicBezTo>
                    <a:cubicBezTo>
                      <a:pt x="1488" y="28044"/>
                      <a:pt x="5523" y="29014"/>
                      <a:pt x="11731" y="29014"/>
                    </a:cubicBezTo>
                    <a:cubicBezTo>
                      <a:pt x="12732" y="29014"/>
                      <a:pt x="13789" y="28988"/>
                      <a:pt x="14895" y="28932"/>
                    </a:cubicBezTo>
                    <a:cubicBezTo>
                      <a:pt x="22860" y="28527"/>
                      <a:pt x="25634" y="27765"/>
                      <a:pt x="25789" y="27206"/>
                    </a:cubicBezTo>
                    <a:cubicBezTo>
                      <a:pt x="25956" y="26646"/>
                      <a:pt x="26408" y="13609"/>
                      <a:pt x="26408" y="13025"/>
                    </a:cubicBezTo>
                    <a:cubicBezTo>
                      <a:pt x="26408" y="12454"/>
                      <a:pt x="25884" y="2334"/>
                      <a:pt x="25884" y="2334"/>
                    </a:cubicBezTo>
                    <a:cubicBezTo>
                      <a:pt x="25884" y="2334"/>
                      <a:pt x="23229" y="0"/>
                      <a:pt x="210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7"/>
              <p:cNvSpPr/>
              <p:nvPr/>
            </p:nvSpPr>
            <p:spPr>
              <a:xfrm>
                <a:off x="3476025" y="2874300"/>
                <a:ext cx="94975" cy="688200"/>
              </a:xfrm>
              <a:custGeom>
                <a:rect b="b" l="l" r="r" t="t"/>
                <a:pathLst>
                  <a:path extrusionOk="0" h="27528" w="3799">
                    <a:moveTo>
                      <a:pt x="2620" y="0"/>
                    </a:moveTo>
                    <a:cubicBezTo>
                      <a:pt x="1905" y="250"/>
                      <a:pt x="1227" y="572"/>
                      <a:pt x="572" y="965"/>
                    </a:cubicBezTo>
                    <a:cubicBezTo>
                      <a:pt x="0" y="1298"/>
                      <a:pt x="2298" y="2751"/>
                      <a:pt x="2298" y="6918"/>
                    </a:cubicBezTo>
                    <a:cubicBezTo>
                      <a:pt x="2298" y="11073"/>
                      <a:pt x="1131" y="12037"/>
                      <a:pt x="881" y="12287"/>
                    </a:cubicBezTo>
                    <a:cubicBezTo>
                      <a:pt x="643" y="12537"/>
                      <a:pt x="1500" y="26087"/>
                      <a:pt x="1500" y="26742"/>
                    </a:cubicBezTo>
                    <a:cubicBezTo>
                      <a:pt x="1500" y="26968"/>
                      <a:pt x="2155" y="27265"/>
                      <a:pt x="3358" y="27527"/>
                    </a:cubicBezTo>
                    <a:cubicBezTo>
                      <a:pt x="2834" y="24408"/>
                      <a:pt x="2953" y="21158"/>
                      <a:pt x="3108" y="17919"/>
                    </a:cubicBezTo>
                    <a:cubicBezTo>
                      <a:pt x="3393" y="11930"/>
                      <a:pt x="3798" y="5918"/>
                      <a:pt x="26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7"/>
              <p:cNvSpPr/>
              <p:nvPr/>
            </p:nvSpPr>
            <p:spPr>
              <a:xfrm>
                <a:off x="3608775" y="2858775"/>
                <a:ext cx="76825" cy="718900"/>
              </a:xfrm>
              <a:custGeom>
                <a:rect b="b" l="l" r="r" t="t"/>
                <a:pathLst>
                  <a:path extrusionOk="0" h="28756" w="3073">
                    <a:moveTo>
                      <a:pt x="919" y="1"/>
                    </a:moveTo>
                    <a:cubicBezTo>
                      <a:pt x="694" y="1"/>
                      <a:pt x="381" y="6"/>
                      <a:pt x="0" y="38"/>
                    </a:cubicBezTo>
                    <a:cubicBezTo>
                      <a:pt x="1072" y="5431"/>
                      <a:pt x="917" y="10872"/>
                      <a:pt x="655" y="16361"/>
                    </a:cubicBezTo>
                    <a:cubicBezTo>
                      <a:pt x="477" y="20397"/>
                      <a:pt x="12" y="24660"/>
                      <a:pt x="917" y="28613"/>
                    </a:cubicBezTo>
                    <a:cubicBezTo>
                      <a:pt x="1417" y="28660"/>
                      <a:pt x="1965" y="28708"/>
                      <a:pt x="2525" y="28756"/>
                    </a:cubicBezTo>
                    <a:cubicBezTo>
                      <a:pt x="2048" y="24803"/>
                      <a:pt x="2560" y="20767"/>
                      <a:pt x="2775" y="16778"/>
                    </a:cubicBezTo>
                    <a:cubicBezTo>
                      <a:pt x="3072" y="11194"/>
                      <a:pt x="3013" y="5598"/>
                      <a:pt x="1596" y="193"/>
                    </a:cubicBezTo>
                    <a:cubicBezTo>
                      <a:pt x="1477" y="97"/>
                      <a:pt x="1346" y="38"/>
                      <a:pt x="1191" y="2"/>
                    </a:cubicBezTo>
                    <a:cubicBezTo>
                      <a:pt x="1124" y="2"/>
                      <a:pt x="1032" y="1"/>
                      <a:pt x="9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7"/>
              <p:cNvSpPr/>
              <p:nvPr/>
            </p:nvSpPr>
            <p:spPr>
              <a:xfrm>
                <a:off x="3725150" y="2935025"/>
                <a:ext cx="67300" cy="646150"/>
              </a:xfrm>
              <a:custGeom>
                <a:rect b="b" l="l" r="r" t="t"/>
                <a:pathLst>
                  <a:path extrusionOk="0" h="25846" w="2692">
                    <a:moveTo>
                      <a:pt x="370" y="0"/>
                    </a:moveTo>
                    <a:lnTo>
                      <a:pt x="370" y="0"/>
                    </a:lnTo>
                    <a:cubicBezTo>
                      <a:pt x="1037" y="4036"/>
                      <a:pt x="1120" y="8168"/>
                      <a:pt x="941" y="12275"/>
                    </a:cubicBezTo>
                    <a:cubicBezTo>
                      <a:pt x="763" y="16764"/>
                      <a:pt x="1" y="21384"/>
                      <a:pt x="667" y="25837"/>
                    </a:cubicBezTo>
                    <a:cubicBezTo>
                      <a:pt x="977" y="25843"/>
                      <a:pt x="1293" y="25846"/>
                      <a:pt x="1614" y="25846"/>
                    </a:cubicBezTo>
                    <a:cubicBezTo>
                      <a:pt x="1935" y="25846"/>
                      <a:pt x="2263" y="25843"/>
                      <a:pt x="2596" y="25837"/>
                    </a:cubicBezTo>
                    <a:cubicBezTo>
                      <a:pt x="2442" y="22181"/>
                      <a:pt x="2322" y="18538"/>
                      <a:pt x="2465" y="14871"/>
                    </a:cubicBezTo>
                    <a:cubicBezTo>
                      <a:pt x="2656" y="10370"/>
                      <a:pt x="2692" y="5941"/>
                      <a:pt x="2561" y="1465"/>
                    </a:cubicBezTo>
                    <a:cubicBezTo>
                      <a:pt x="1906" y="1167"/>
                      <a:pt x="1132" y="619"/>
                      <a:pt x="37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7"/>
              <p:cNvSpPr/>
              <p:nvPr/>
            </p:nvSpPr>
            <p:spPr>
              <a:xfrm>
                <a:off x="3852250" y="2921325"/>
                <a:ext cx="70275" cy="656950"/>
              </a:xfrm>
              <a:custGeom>
                <a:rect b="b" l="l" r="r" t="t"/>
                <a:pathLst>
                  <a:path extrusionOk="0" h="26278" w="2811">
                    <a:moveTo>
                      <a:pt x="2346" y="0"/>
                    </a:moveTo>
                    <a:cubicBezTo>
                      <a:pt x="1620" y="536"/>
                      <a:pt x="882" y="1060"/>
                      <a:pt x="227" y="1465"/>
                    </a:cubicBezTo>
                    <a:cubicBezTo>
                      <a:pt x="370" y="6120"/>
                      <a:pt x="346" y="10740"/>
                      <a:pt x="144" y="15419"/>
                    </a:cubicBezTo>
                    <a:cubicBezTo>
                      <a:pt x="1" y="19050"/>
                      <a:pt x="108" y="22670"/>
                      <a:pt x="263" y="26277"/>
                    </a:cubicBezTo>
                    <a:cubicBezTo>
                      <a:pt x="1060" y="26242"/>
                      <a:pt x="1799" y="26194"/>
                      <a:pt x="2501" y="26146"/>
                    </a:cubicBezTo>
                    <a:cubicBezTo>
                      <a:pt x="2049" y="22503"/>
                      <a:pt x="1846" y="18884"/>
                      <a:pt x="2144" y="15097"/>
                    </a:cubicBezTo>
                    <a:cubicBezTo>
                      <a:pt x="2561" y="9954"/>
                      <a:pt x="2811" y="5049"/>
                      <a:pt x="23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7"/>
              <p:cNvSpPr/>
              <p:nvPr/>
            </p:nvSpPr>
            <p:spPr>
              <a:xfrm>
                <a:off x="4092175" y="2897200"/>
                <a:ext cx="44075" cy="653975"/>
              </a:xfrm>
              <a:custGeom>
                <a:rect b="b" l="l" r="r" t="t"/>
                <a:pathLst>
                  <a:path extrusionOk="0" h="26159" w="1763">
                    <a:moveTo>
                      <a:pt x="369" y="1"/>
                    </a:moveTo>
                    <a:cubicBezTo>
                      <a:pt x="726" y="4525"/>
                      <a:pt x="548" y="9169"/>
                      <a:pt x="548" y="13657"/>
                    </a:cubicBezTo>
                    <a:cubicBezTo>
                      <a:pt x="548" y="16634"/>
                      <a:pt x="381" y="19587"/>
                      <a:pt x="155" y="22551"/>
                    </a:cubicBezTo>
                    <a:cubicBezTo>
                      <a:pt x="60" y="23766"/>
                      <a:pt x="0" y="24968"/>
                      <a:pt x="12" y="26159"/>
                    </a:cubicBezTo>
                    <a:cubicBezTo>
                      <a:pt x="750" y="25945"/>
                      <a:pt x="1096" y="25742"/>
                      <a:pt x="1155" y="25552"/>
                    </a:cubicBezTo>
                    <a:cubicBezTo>
                      <a:pt x="1310" y="24992"/>
                      <a:pt x="1762" y="11955"/>
                      <a:pt x="1762" y="11371"/>
                    </a:cubicBezTo>
                    <a:cubicBezTo>
                      <a:pt x="1762" y="10800"/>
                      <a:pt x="1238" y="680"/>
                      <a:pt x="1238" y="680"/>
                    </a:cubicBezTo>
                    <a:cubicBezTo>
                      <a:pt x="1238" y="680"/>
                      <a:pt x="905" y="382"/>
                      <a:pt x="369" y="1"/>
                    </a:cubicBezTo>
                    <a:close/>
                  </a:path>
                </a:pathLst>
              </a:custGeom>
              <a:solidFill>
                <a:srgbClr val="82C5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7"/>
              <p:cNvSpPr/>
              <p:nvPr/>
            </p:nvSpPr>
            <p:spPr>
              <a:xfrm>
                <a:off x="3965950" y="2856125"/>
                <a:ext cx="71775" cy="713525"/>
              </a:xfrm>
              <a:custGeom>
                <a:rect b="b" l="l" r="r" t="t"/>
                <a:pathLst>
                  <a:path extrusionOk="0" h="28541" w="2871">
                    <a:moveTo>
                      <a:pt x="1453" y="1"/>
                    </a:moveTo>
                    <a:cubicBezTo>
                      <a:pt x="1322" y="1"/>
                      <a:pt x="918" y="275"/>
                      <a:pt x="346" y="691"/>
                    </a:cubicBezTo>
                    <a:cubicBezTo>
                      <a:pt x="965" y="5895"/>
                      <a:pt x="953" y="10943"/>
                      <a:pt x="501" y="16217"/>
                    </a:cubicBezTo>
                    <a:cubicBezTo>
                      <a:pt x="239" y="19182"/>
                      <a:pt x="1" y="22147"/>
                      <a:pt x="215" y="25123"/>
                    </a:cubicBezTo>
                    <a:cubicBezTo>
                      <a:pt x="299" y="26266"/>
                      <a:pt x="430" y="27409"/>
                      <a:pt x="596" y="28540"/>
                    </a:cubicBezTo>
                    <a:cubicBezTo>
                      <a:pt x="1227" y="28469"/>
                      <a:pt x="1787" y="28397"/>
                      <a:pt x="2299" y="28338"/>
                    </a:cubicBezTo>
                    <a:cubicBezTo>
                      <a:pt x="2144" y="24504"/>
                      <a:pt x="2799" y="20563"/>
                      <a:pt x="2846" y="16777"/>
                    </a:cubicBezTo>
                    <a:cubicBezTo>
                      <a:pt x="2870" y="13693"/>
                      <a:pt x="2799" y="10609"/>
                      <a:pt x="2775" y="7526"/>
                    </a:cubicBezTo>
                    <a:cubicBezTo>
                      <a:pt x="2751" y="5073"/>
                      <a:pt x="2763" y="2596"/>
                      <a:pt x="2513" y="156"/>
                    </a:cubicBezTo>
                    <a:cubicBezTo>
                      <a:pt x="2168" y="60"/>
                      <a:pt x="1811" y="1"/>
                      <a:pt x="14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7"/>
              <p:cNvSpPr/>
              <p:nvPr/>
            </p:nvSpPr>
            <p:spPr>
              <a:xfrm>
                <a:off x="3562925" y="3049475"/>
                <a:ext cx="444125" cy="490600"/>
              </a:xfrm>
              <a:custGeom>
                <a:rect b="b" l="l" r="r" t="t"/>
                <a:pathLst>
                  <a:path extrusionOk="0" h="19624" w="17765">
                    <a:moveTo>
                      <a:pt x="14179" y="0"/>
                    </a:moveTo>
                    <a:cubicBezTo>
                      <a:pt x="11621" y="0"/>
                      <a:pt x="262" y="2229"/>
                      <a:pt x="144" y="2768"/>
                    </a:cubicBezTo>
                    <a:cubicBezTo>
                      <a:pt x="1" y="3387"/>
                      <a:pt x="2751" y="18996"/>
                      <a:pt x="3692" y="19544"/>
                    </a:cubicBezTo>
                    <a:cubicBezTo>
                      <a:pt x="3788" y="19599"/>
                      <a:pt x="4006" y="19624"/>
                      <a:pt x="4320" y="19624"/>
                    </a:cubicBezTo>
                    <a:cubicBezTo>
                      <a:pt x="7070" y="19624"/>
                      <a:pt x="17189" y="17703"/>
                      <a:pt x="17467" y="17115"/>
                    </a:cubicBezTo>
                    <a:cubicBezTo>
                      <a:pt x="17765" y="16472"/>
                      <a:pt x="15229" y="649"/>
                      <a:pt x="14669" y="77"/>
                    </a:cubicBezTo>
                    <a:cubicBezTo>
                      <a:pt x="14617" y="25"/>
                      <a:pt x="14446" y="0"/>
                      <a:pt x="1417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7"/>
              <p:cNvSpPr/>
              <p:nvPr/>
            </p:nvSpPr>
            <p:spPr>
              <a:xfrm>
                <a:off x="3581400" y="3018200"/>
                <a:ext cx="444125" cy="490425"/>
              </a:xfrm>
              <a:custGeom>
                <a:rect b="b" l="l" r="r" t="t"/>
                <a:pathLst>
                  <a:path extrusionOk="0" h="19617" w="17765">
                    <a:moveTo>
                      <a:pt x="14175" y="1"/>
                    </a:moveTo>
                    <a:cubicBezTo>
                      <a:pt x="11612" y="1"/>
                      <a:pt x="261" y="2219"/>
                      <a:pt x="143" y="2769"/>
                    </a:cubicBezTo>
                    <a:cubicBezTo>
                      <a:pt x="0" y="3376"/>
                      <a:pt x="2738" y="18997"/>
                      <a:pt x="3691" y="19533"/>
                    </a:cubicBezTo>
                    <a:cubicBezTo>
                      <a:pt x="3789" y="19590"/>
                      <a:pt x="4014" y="19616"/>
                      <a:pt x="4338" y="19616"/>
                    </a:cubicBezTo>
                    <a:cubicBezTo>
                      <a:pt x="7115" y="19616"/>
                      <a:pt x="17189" y="17703"/>
                      <a:pt x="17466" y="17116"/>
                    </a:cubicBezTo>
                    <a:cubicBezTo>
                      <a:pt x="17764" y="16473"/>
                      <a:pt x="15228" y="650"/>
                      <a:pt x="14669" y="78"/>
                    </a:cubicBezTo>
                    <a:cubicBezTo>
                      <a:pt x="14616" y="25"/>
                      <a:pt x="14443" y="1"/>
                      <a:pt x="1417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7"/>
              <p:cNvSpPr/>
              <p:nvPr/>
            </p:nvSpPr>
            <p:spPr>
              <a:xfrm>
                <a:off x="3597281" y="3071137"/>
                <a:ext cx="405807" cy="421039"/>
              </a:xfrm>
              <a:custGeom>
                <a:rect b="b" l="l" r="r" t="t"/>
                <a:pathLst>
                  <a:path extrusionOk="0" h="18158" w="17503">
                    <a:moveTo>
                      <a:pt x="4893" y="0"/>
                    </a:moveTo>
                    <a:cubicBezTo>
                      <a:pt x="2298" y="536"/>
                      <a:pt x="191" y="1072"/>
                      <a:pt x="143" y="1310"/>
                    </a:cubicBezTo>
                    <a:cubicBezTo>
                      <a:pt x="0" y="1917"/>
                      <a:pt x="2738" y="17538"/>
                      <a:pt x="3691" y="18074"/>
                    </a:cubicBezTo>
                    <a:cubicBezTo>
                      <a:pt x="3789" y="18131"/>
                      <a:pt x="4014" y="18157"/>
                      <a:pt x="4338" y="18157"/>
                    </a:cubicBezTo>
                    <a:cubicBezTo>
                      <a:pt x="7115" y="18157"/>
                      <a:pt x="17189" y="16244"/>
                      <a:pt x="17466" y="15657"/>
                    </a:cubicBezTo>
                    <a:cubicBezTo>
                      <a:pt x="17502" y="15574"/>
                      <a:pt x="17490" y="15169"/>
                      <a:pt x="17431" y="14562"/>
                    </a:cubicBezTo>
                    <a:cubicBezTo>
                      <a:pt x="17391" y="14565"/>
                      <a:pt x="17352" y="14567"/>
                      <a:pt x="17312" y="14567"/>
                    </a:cubicBezTo>
                    <a:cubicBezTo>
                      <a:pt x="17079" y="14567"/>
                      <a:pt x="16849" y="14507"/>
                      <a:pt x="16645" y="14395"/>
                    </a:cubicBezTo>
                    <a:cubicBezTo>
                      <a:pt x="10739" y="11180"/>
                      <a:pt x="6882" y="6489"/>
                      <a:pt x="4905" y="72"/>
                    </a:cubicBezTo>
                    <a:cubicBezTo>
                      <a:pt x="4893" y="48"/>
                      <a:pt x="4893" y="24"/>
                      <a:pt x="48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7"/>
              <p:cNvSpPr/>
              <p:nvPr/>
            </p:nvSpPr>
            <p:spPr>
              <a:xfrm>
                <a:off x="3333450" y="2894525"/>
                <a:ext cx="342625" cy="614050"/>
              </a:xfrm>
              <a:custGeom>
                <a:rect b="b" l="l" r="r" t="t"/>
                <a:pathLst>
                  <a:path extrusionOk="0" h="24562" w="13705">
                    <a:moveTo>
                      <a:pt x="6703" y="1"/>
                    </a:moveTo>
                    <a:cubicBezTo>
                      <a:pt x="6060" y="1"/>
                      <a:pt x="3060" y="2370"/>
                      <a:pt x="1905" y="6394"/>
                    </a:cubicBezTo>
                    <a:cubicBezTo>
                      <a:pt x="750" y="10419"/>
                      <a:pt x="0" y="19765"/>
                      <a:pt x="1750" y="22623"/>
                    </a:cubicBezTo>
                    <a:cubicBezTo>
                      <a:pt x="2613" y="24011"/>
                      <a:pt x="3867" y="24561"/>
                      <a:pt x="5290" y="24561"/>
                    </a:cubicBezTo>
                    <a:cubicBezTo>
                      <a:pt x="7736" y="24561"/>
                      <a:pt x="10683" y="22934"/>
                      <a:pt x="13002" y="21134"/>
                    </a:cubicBezTo>
                    <a:cubicBezTo>
                      <a:pt x="13704" y="20587"/>
                      <a:pt x="12383" y="16610"/>
                      <a:pt x="11359" y="16610"/>
                    </a:cubicBezTo>
                    <a:cubicBezTo>
                      <a:pt x="10377" y="16610"/>
                      <a:pt x="7313" y="17640"/>
                      <a:pt x="6981" y="17640"/>
                    </a:cubicBezTo>
                    <a:cubicBezTo>
                      <a:pt x="6966" y="17640"/>
                      <a:pt x="6957" y="17638"/>
                      <a:pt x="6953" y="17634"/>
                    </a:cubicBezTo>
                    <a:cubicBezTo>
                      <a:pt x="6870" y="17539"/>
                      <a:pt x="6703" y="12252"/>
                      <a:pt x="6703" y="11848"/>
                    </a:cubicBezTo>
                    <a:cubicBezTo>
                      <a:pt x="6703" y="11443"/>
                      <a:pt x="8370" y="9728"/>
                      <a:pt x="8370" y="6383"/>
                    </a:cubicBezTo>
                    <a:cubicBezTo>
                      <a:pt x="8370" y="3370"/>
                      <a:pt x="7334" y="1"/>
                      <a:pt x="6703" y="1"/>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7"/>
              <p:cNvSpPr/>
              <p:nvPr/>
            </p:nvSpPr>
            <p:spPr>
              <a:xfrm>
                <a:off x="3586450" y="3250700"/>
                <a:ext cx="183075" cy="169450"/>
              </a:xfrm>
              <a:custGeom>
                <a:rect b="b" l="l" r="r" t="t"/>
                <a:pathLst>
                  <a:path extrusionOk="0" h="6778" w="7323">
                    <a:moveTo>
                      <a:pt x="2452" y="0"/>
                    </a:moveTo>
                    <a:cubicBezTo>
                      <a:pt x="2011" y="0"/>
                      <a:pt x="964" y="2132"/>
                      <a:pt x="536" y="2768"/>
                    </a:cubicBezTo>
                    <a:cubicBezTo>
                      <a:pt x="0" y="3542"/>
                      <a:pt x="1012" y="6661"/>
                      <a:pt x="2513" y="6768"/>
                    </a:cubicBezTo>
                    <a:cubicBezTo>
                      <a:pt x="2597" y="6774"/>
                      <a:pt x="2686" y="6777"/>
                      <a:pt x="2781" y="6777"/>
                    </a:cubicBezTo>
                    <a:cubicBezTo>
                      <a:pt x="4356" y="6777"/>
                      <a:pt x="7241" y="5968"/>
                      <a:pt x="7275" y="5518"/>
                    </a:cubicBezTo>
                    <a:cubicBezTo>
                      <a:pt x="7323" y="4840"/>
                      <a:pt x="5192" y="5149"/>
                      <a:pt x="4953" y="4887"/>
                    </a:cubicBezTo>
                    <a:cubicBezTo>
                      <a:pt x="4715" y="4625"/>
                      <a:pt x="6894" y="3875"/>
                      <a:pt x="6656" y="3208"/>
                    </a:cubicBezTo>
                    <a:cubicBezTo>
                      <a:pt x="6577" y="2983"/>
                      <a:pt x="6315" y="2912"/>
                      <a:pt x="5995" y="2912"/>
                    </a:cubicBezTo>
                    <a:cubicBezTo>
                      <a:pt x="5463" y="2912"/>
                      <a:pt x="4771" y="3107"/>
                      <a:pt x="4488" y="3107"/>
                    </a:cubicBezTo>
                    <a:cubicBezTo>
                      <a:pt x="4429" y="3107"/>
                      <a:pt x="4388" y="3098"/>
                      <a:pt x="4370" y="3077"/>
                    </a:cubicBezTo>
                    <a:cubicBezTo>
                      <a:pt x="4203" y="2887"/>
                      <a:pt x="6335" y="1565"/>
                      <a:pt x="5834" y="1006"/>
                    </a:cubicBezTo>
                    <a:cubicBezTo>
                      <a:pt x="5743" y="901"/>
                      <a:pt x="5597" y="859"/>
                      <a:pt x="5418" y="859"/>
                    </a:cubicBezTo>
                    <a:cubicBezTo>
                      <a:pt x="4698" y="859"/>
                      <a:pt x="3450" y="1542"/>
                      <a:pt x="3111" y="1542"/>
                    </a:cubicBezTo>
                    <a:cubicBezTo>
                      <a:pt x="3076" y="1542"/>
                      <a:pt x="3050" y="1534"/>
                      <a:pt x="3037" y="1518"/>
                    </a:cubicBezTo>
                    <a:cubicBezTo>
                      <a:pt x="2846" y="1303"/>
                      <a:pt x="3132" y="196"/>
                      <a:pt x="2489" y="6"/>
                    </a:cubicBezTo>
                    <a:cubicBezTo>
                      <a:pt x="2477" y="2"/>
                      <a:pt x="2465" y="0"/>
                      <a:pt x="2452" y="0"/>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7"/>
              <p:cNvSpPr/>
              <p:nvPr/>
            </p:nvSpPr>
            <p:spPr>
              <a:xfrm>
                <a:off x="3615625" y="3323750"/>
                <a:ext cx="153900" cy="96400"/>
              </a:xfrm>
              <a:custGeom>
                <a:rect b="b" l="l" r="r" t="t"/>
                <a:pathLst>
                  <a:path extrusionOk="0" h="3856" w="6156">
                    <a:moveTo>
                      <a:pt x="4894" y="1"/>
                    </a:moveTo>
                    <a:cubicBezTo>
                      <a:pt x="3405" y="1179"/>
                      <a:pt x="1762" y="2144"/>
                      <a:pt x="0" y="2858"/>
                    </a:cubicBezTo>
                    <a:cubicBezTo>
                      <a:pt x="357" y="3406"/>
                      <a:pt x="822" y="3811"/>
                      <a:pt x="1334" y="3846"/>
                    </a:cubicBezTo>
                    <a:cubicBezTo>
                      <a:pt x="1419" y="3852"/>
                      <a:pt x="1510" y="3855"/>
                      <a:pt x="1605" y="3855"/>
                    </a:cubicBezTo>
                    <a:cubicBezTo>
                      <a:pt x="3182" y="3855"/>
                      <a:pt x="6063" y="3057"/>
                      <a:pt x="6096" y="2608"/>
                    </a:cubicBezTo>
                    <a:cubicBezTo>
                      <a:pt x="6156" y="1918"/>
                      <a:pt x="4013" y="2227"/>
                      <a:pt x="3786" y="1977"/>
                    </a:cubicBezTo>
                    <a:cubicBezTo>
                      <a:pt x="3560" y="1715"/>
                      <a:pt x="5727" y="965"/>
                      <a:pt x="5489" y="286"/>
                    </a:cubicBezTo>
                    <a:cubicBezTo>
                      <a:pt x="5418" y="84"/>
                      <a:pt x="5191" y="13"/>
                      <a:pt x="4894" y="1"/>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7"/>
              <p:cNvSpPr/>
              <p:nvPr/>
            </p:nvSpPr>
            <p:spPr>
              <a:xfrm>
                <a:off x="3924300" y="2894225"/>
                <a:ext cx="342625" cy="614050"/>
              </a:xfrm>
              <a:custGeom>
                <a:rect b="b" l="l" r="r" t="t"/>
                <a:pathLst>
                  <a:path extrusionOk="0" h="24562" w="13705">
                    <a:moveTo>
                      <a:pt x="7013" y="1"/>
                    </a:moveTo>
                    <a:cubicBezTo>
                      <a:pt x="6370" y="1"/>
                      <a:pt x="5346" y="3382"/>
                      <a:pt x="5346" y="6395"/>
                    </a:cubicBezTo>
                    <a:cubicBezTo>
                      <a:pt x="5346" y="9740"/>
                      <a:pt x="7001" y="11455"/>
                      <a:pt x="7001" y="11860"/>
                    </a:cubicBezTo>
                    <a:cubicBezTo>
                      <a:pt x="7001" y="12264"/>
                      <a:pt x="6846" y="17551"/>
                      <a:pt x="6751" y="17646"/>
                    </a:cubicBezTo>
                    <a:cubicBezTo>
                      <a:pt x="6747" y="17650"/>
                      <a:pt x="6738" y="17652"/>
                      <a:pt x="6724" y="17652"/>
                    </a:cubicBezTo>
                    <a:cubicBezTo>
                      <a:pt x="6394" y="17652"/>
                      <a:pt x="3328" y="16610"/>
                      <a:pt x="2346" y="16610"/>
                    </a:cubicBezTo>
                    <a:cubicBezTo>
                      <a:pt x="1322" y="16610"/>
                      <a:pt x="0" y="20587"/>
                      <a:pt x="702" y="21134"/>
                    </a:cubicBezTo>
                    <a:cubicBezTo>
                      <a:pt x="3029" y="22934"/>
                      <a:pt x="5978" y="24561"/>
                      <a:pt x="8423" y="24561"/>
                    </a:cubicBezTo>
                    <a:cubicBezTo>
                      <a:pt x="9845" y="24561"/>
                      <a:pt x="11096" y="24011"/>
                      <a:pt x="11954" y="22623"/>
                    </a:cubicBezTo>
                    <a:cubicBezTo>
                      <a:pt x="13704" y="19765"/>
                      <a:pt x="12954" y="10431"/>
                      <a:pt x="11799" y="6395"/>
                    </a:cubicBezTo>
                    <a:cubicBezTo>
                      <a:pt x="10656" y="2370"/>
                      <a:pt x="7644" y="1"/>
                      <a:pt x="7013" y="1"/>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7"/>
              <p:cNvSpPr/>
              <p:nvPr/>
            </p:nvSpPr>
            <p:spPr>
              <a:xfrm>
                <a:off x="3831125" y="3250700"/>
                <a:ext cx="182775" cy="169450"/>
              </a:xfrm>
              <a:custGeom>
                <a:rect b="b" l="l" r="r" t="t"/>
                <a:pathLst>
                  <a:path extrusionOk="0" h="6778" w="7311">
                    <a:moveTo>
                      <a:pt x="4870" y="0"/>
                    </a:moveTo>
                    <a:cubicBezTo>
                      <a:pt x="4858" y="0"/>
                      <a:pt x="4846" y="2"/>
                      <a:pt x="4834" y="6"/>
                    </a:cubicBezTo>
                    <a:cubicBezTo>
                      <a:pt x="4179" y="196"/>
                      <a:pt x="4465" y="1303"/>
                      <a:pt x="4287" y="1518"/>
                    </a:cubicBezTo>
                    <a:cubicBezTo>
                      <a:pt x="4272" y="1534"/>
                      <a:pt x="4245" y="1542"/>
                      <a:pt x="4209" y="1542"/>
                    </a:cubicBezTo>
                    <a:cubicBezTo>
                      <a:pt x="3863" y="1542"/>
                      <a:pt x="2613" y="859"/>
                      <a:pt x="1893" y="859"/>
                    </a:cubicBezTo>
                    <a:cubicBezTo>
                      <a:pt x="1714" y="859"/>
                      <a:pt x="1568" y="901"/>
                      <a:pt x="1477" y="1006"/>
                    </a:cubicBezTo>
                    <a:cubicBezTo>
                      <a:pt x="989" y="1565"/>
                      <a:pt x="3108" y="2887"/>
                      <a:pt x="2953" y="3077"/>
                    </a:cubicBezTo>
                    <a:cubicBezTo>
                      <a:pt x="2934" y="3098"/>
                      <a:pt x="2891" y="3107"/>
                      <a:pt x="2831" y="3107"/>
                    </a:cubicBezTo>
                    <a:cubicBezTo>
                      <a:pt x="2543" y="3107"/>
                      <a:pt x="1849" y="2912"/>
                      <a:pt x="1317" y="2912"/>
                    </a:cubicBezTo>
                    <a:cubicBezTo>
                      <a:pt x="996" y="2912"/>
                      <a:pt x="734" y="2983"/>
                      <a:pt x="655" y="3208"/>
                    </a:cubicBezTo>
                    <a:cubicBezTo>
                      <a:pt x="417" y="3875"/>
                      <a:pt x="2596" y="4625"/>
                      <a:pt x="2370" y="4887"/>
                    </a:cubicBezTo>
                    <a:cubicBezTo>
                      <a:pt x="2132" y="5149"/>
                      <a:pt x="0" y="4840"/>
                      <a:pt x="48" y="5518"/>
                    </a:cubicBezTo>
                    <a:cubicBezTo>
                      <a:pt x="82" y="5968"/>
                      <a:pt x="2967" y="6777"/>
                      <a:pt x="4543" y="6777"/>
                    </a:cubicBezTo>
                    <a:cubicBezTo>
                      <a:pt x="4637" y="6777"/>
                      <a:pt x="4726" y="6774"/>
                      <a:pt x="4810" y="6768"/>
                    </a:cubicBezTo>
                    <a:cubicBezTo>
                      <a:pt x="6299" y="6661"/>
                      <a:pt x="7311" y="3542"/>
                      <a:pt x="6787" y="2768"/>
                    </a:cubicBezTo>
                    <a:cubicBezTo>
                      <a:pt x="6359" y="2132"/>
                      <a:pt x="5301" y="0"/>
                      <a:pt x="4870" y="0"/>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7"/>
              <p:cNvSpPr/>
              <p:nvPr/>
            </p:nvSpPr>
            <p:spPr>
              <a:xfrm>
                <a:off x="3831125" y="3333575"/>
                <a:ext cx="164325" cy="86575"/>
              </a:xfrm>
              <a:custGeom>
                <a:rect b="b" l="l" r="r" t="t"/>
                <a:pathLst>
                  <a:path extrusionOk="0" h="3463" w="6573">
                    <a:moveTo>
                      <a:pt x="643" y="1"/>
                    </a:moveTo>
                    <a:cubicBezTo>
                      <a:pt x="643" y="632"/>
                      <a:pt x="2584" y="1322"/>
                      <a:pt x="2370" y="1572"/>
                    </a:cubicBezTo>
                    <a:cubicBezTo>
                      <a:pt x="2155" y="1822"/>
                      <a:pt x="0" y="1525"/>
                      <a:pt x="48" y="2203"/>
                    </a:cubicBezTo>
                    <a:cubicBezTo>
                      <a:pt x="82" y="2653"/>
                      <a:pt x="2967" y="3462"/>
                      <a:pt x="4543" y="3462"/>
                    </a:cubicBezTo>
                    <a:cubicBezTo>
                      <a:pt x="4637" y="3462"/>
                      <a:pt x="4726" y="3459"/>
                      <a:pt x="4810" y="3453"/>
                    </a:cubicBezTo>
                    <a:cubicBezTo>
                      <a:pt x="5572" y="3394"/>
                      <a:pt x="6204" y="2560"/>
                      <a:pt x="6573" y="1655"/>
                    </a:cubicBezTo>
                    <a:cubicBezTo>
                      <a:pt x="4501" y="1370"/>
                      <a:pt x="2453" y="929"/>
                      <a:pt x="643" y="1"/>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7"/>
              <p:cNvSpPr/>
              <p:nvPr/>
            </p:nvSpPr>
            <p:spPr>
              <a:xfrm>
                <a:off x="3787075" y="3802975"/>
                <a:ext cx="52700" cy="471525"/>
              </a:xfrm>
              <a:custGeom>
                <a:rect b="b" l="l" r="r" t="t"/>
                <a:pathLst>
                  <a:path extrusionOk="0" h="18861" w="2108">
                    <a:moveTo>
                      <a:pt x="953" y="1"/>
                    </a:moveTo>
                    <a:cubicBezTo>
                      <a:pt x="596" y="1"/>
                      <a:pt x="0" y="16634"/>
                      <a:pt x="0" y="18860"/>
                    </a:cubicBezTo>
                    <a:cubicBezTo>
                      <a:pt x="369" y="18753"/>
                      <a:pt x="727" y="18574"/>
                      <a:pt x="1060" y="18360"/>
                    </a:cubicBezTo>
                    <a:cubicBezTo>
                      <a:pt x="1381" y="18574"/>
                      <a:pt x="1727" y="18741"/>
                      <a:pt x="2108" y="18860"/>
                    </a:cubicBezTo>
                    <a:cubicBezTo>
                      <a:pt x="1608" y="14110"/>
                      <a:pt x="1405" y="1"/>
                      <a:pt x="9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5" name="Google Shape;505;p7"/>
            <p:cNvSpPr/>
            <p:nvPr/>
          </p:nvSpPr>
          <p:spPr>
            <a:xfrm>
              <a:off x="3343975" y="2749850"/>
              <a:ext cx="159575" cy="150875"/>
            </a:xfrm>
            <a:custGeom>
              <a:rect b="b" l="l" r="r" t="t"/>
              <a:pathLst>
                <a:path extrusionOk="0" h="6035" w="6383">
                  <a:moveTo>
                    <a:pt x="1777" y="1"/>
                  </a:moveTo>
                  <a:cubicBezTo>
                    <a:pt x="1758" y="1"/>
                    <a:pt x="1741" y="4"/>
                    <a:pt x="1727" y="10"/>
                  </a:cubicBezTo>
                  <a:cubicBezTo>
                    <a:pt x="1453" y="129"/>
                    <a:pt x="1596" y="1784"/>
                    <a:pt x="1465" y="2046"/>
                  </a:cubicBezTo>
                  <a:cubicBezTo>
                    <a:pt x="1346" y="2308"/>
                    <a:pt x="0" y="3165"/>
                    <a:pt x="60" y="3534"/>
                  </a:cubicBezTo>
                  <a:cubicBezTo>
                    <a:pt x="120" y="3903"/>
                    <a:pt x="1822" y="4070"/>
                    <a:pt x="1929" y="4189"/>
                  </a:cubicBezTo>
                  <a:cubicBezTo>
                    <a:pt x="2048" y="4320"/>
                    <a:pt x="2656" y="6023"/>
                    <a:pt x="2965" y="6034"/>
                  </a:cubicBezTo>
                  <a:cubicBezTo>
                    <a:pt x="2967" y="6035"/>
                    <a:pt x="2970" y="6035"/>
                    <a:pt x="2972" y="6035"/>
                  </a:cubicBezTo>
                  <a:cubicBezTo>
                    <a:pt x="3286" y="6035"/>
                    <a:pt x="4038" y="4474"/>
                    <a:pt x="4156" y="4344"/>
                  </a:cubicBezTo>
                  <a:cubicBezTo>
                    <a:pt x="4190" y="4309"/>
                    <a:pt x="4364" y="4302"/>
                    <a:pt x="4598" y="4302"/>
                  </a:cubicBezTo>
                  <a:cubicBezTo>
                    <a:pt x="4784" y="4302"/>
                    <a:pt x="5008" y="4307"/>
                    <a:pt x="5229" y="4307"/>
                  </a:cubicBezTo>
                  <a:cubicBezTo>
                    <a:pt x="5696" y="4307"/>
                    <a:pt x="6153" y="4285"/>
                    <a:pt x="6227" y="4153"/>
                  </a:cubicBezTo>
                  <a:cubicBezTo>
                    <a:pt x="6382" y="3879"/>
                    <a:pt x="4977" y="2617"/>
                    <a:pt x="5001" y="2403"/>
                  </a:cubicBezTo>
                  <a:cubicBezTo>
                    <a:pt x="5013" y="2177"/>
                    <a:pt x="5763" y="784"/>
                    <a:pt x="5537" y="522"/>
                  </a:cubicBezTo>
                  <a:cubicBezTo>
                    <a:pt x="5493" y="474"/>
                    <a:pt x="5413" y="454"/>
                    <a:pt x="5309" y="454"/>
                  </a:cubicBezTo>
                  <a:cubicBezTo>
                    <a:pt x="4775" y="454"/>
                    <a:pt x="3607" y="986"/>
                    <a:pt x="3411" y="986"/>
                  </a:cubicBezTo>
                  <a:cubicBezTo>
                    <a:pt x="3409" y="986"/>
                    <a:pt x="3407" y="986"/>
                    <a:pt x="3406" y="986"/>
                  </a:cubicBezTo>
                  <a:cubicBezTo>
                    <a:pt x="3202" y="975"/>
                    <a:pt x="2122" y="1"/>
                    <a:pt x="177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6" name="Google Shape;506;p7"/>
          <p:cNvGrpSpPr/>
          <p:nvPr/>
        </p:nvGrpSpPr>
        <p:grpSpPr>
          <a:xfrm>
            <a:off x="5788781" y="1071850"/>
            <a:ext cx="1570669" cy="552600"/>
            <a:chOff x="4721981" y="1071850"/>
            <a:chExt cx="1570669" cy="552600"/>
          </a:xfrm>
        </p:grpSpPr>
        <p:sp>
          <p:nvSpPr>
            <p:cNvPr id="507" name="Google Shape;507;p7"/>
            <p:cNvSpPr/>
            <p:nvPr/>
          </p:nvSpPr>
          <p:spPr>
            <a:xfrm>
              <a:off x="4772850" y="1092700"/>
              <a:ext cx="1519800" cy="510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7"/>
            <p:cNvSpPr/>
            <p:nvPr/>
          </p:nvSpPr>
          <p:spPr>
            <a:xfrm>
              <a:off x="4721981" y="1071850"/>
              <a:ext cx="552600" cy="5526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9" name="Google Shape;509;p7"/>
          <p:cNvSpPr txBox="1"/>
          <p:nvPr/>
        </p:nvSpPr>
        <p:spPr>
          <a:xfrm>
            <a:off x="6341375" y="1191250"/>
            <a:ext cx="1068900" cy="313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Fira Sans Extra Condensed Medium"/>
                <a:ea typeface="Fira Sans Extra Condensed Medium"/>
                <a:cs typeface="Fira Sans Extra Condensed Medium"/>
                <a:sym typeface="Fira Sans Extra Condensed Medium"/>
              </a:rPr>
              <a:t>University</a:t>
            </a:r>
            <a:endParaRPr b="0" i="0" sz="1800" u="none" cap="none" strike="noStrike">
              <a:solidFill>
                <a:schemeClr val="lt1"/>
              </a:solidFill>
              <a:latin typeface="Fira Sans Extra Condensed Medium"/>
              <a:ea typeface="Fira Sans Extra Condensed Medium"/>
              <a:cs typeface="Fira Sans Extra Condensed Medium"/>
              <a:sym typeface="Fira Sans Extra Condensed Medium"/>
            </a:endParaRPr>
          </a:p>
        </p:txBody>
      </p:sp>
      <p:grpSp>
        <p:nvGrpSpPr>
          <p:cNvPr id="510" name="Google Shape;510;p7"/>
          <p:cNvGrpSpPr/>
          <p:nvPr/>
        </p:nvGrpSpPr>
        <p:grpSpPr>
          <a:xfrm>
            <a:off x="5788781" y="1776850"/>
            <a:ext cx="1570669" cy="552600"/>
            <a:chOff x="4721981" y="1776850"/>
            <a:chExt cx="1570669" cy="552600"/>
          </a:xfrm>
        </p:grpSpPr>
        <p:sp>
          <p:nvSpPr>
            <p:cNvPr id="511" name="Google Shape;511;p7"/>
            <p:cNvSpPr/>
            <p:nvPr/>
          </p:nvSpPr>
          <p:spPr>
            <a:xfrm>
              <a:off x="4772850" y="1797700"/>
              <a:ext cx="1519800" cy="510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7"/>
            <p:cNvSpPr/>
            <p:nvPr/>
          </p:nvSpPr>
          <p:spPr>
            <a:xfrm>
              <a:off x="4721981" y="1776850"/>
              <a:ext cx="552600" cy="552600"/>
            </a:xfrm>
            <a:prstGeom prst="ellipse">
              <a:avLst/>
            </a:prstGeom>
            <a:solidFill>
              <a:schemeClr val="lt1"/>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3" name="Google Shape;513;p7"/>
          <p:cNvSpPr txBox="1"/>
          <p:nvPr/>
        </p:nvSpPr>
        <p:spPr>
          <a:xfrm>
            <a:off x="6341375" y="1896250"/>
            <a:ext cx="922500" cy="313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Fira Sans Extra Condensed Medium"/>
                <a:ea typeface="Fira Sans Extra Condensed Medium"/>
                <a:cs typeface="Fira Sans Extra Condensed Medium"/>
                <a:sym typeface="Fira Sans Extra Condensed Medium"/>
              </a:rPr>
              <a:t>Collage</a:t>
            </a:r>
            <a:endParaRPr b="0" i="0" sz="1800" u="none" cap="none" strike="noStrike">
              <a:solidFill>
                <a:schemeClr val="lt1"/>
              </a:solidFill>
              <a:latin typeface="Fira Sans Extra Condensed Medium"/>
              <a:ea typeface="Fira Sans Extra Condensed Medium"/>
              <a:cs typeface="Fira Sans Extra Condensed Medium"/>
              <a:sym typeface="Fira Sans Extra Condensed Medium"/>
            </a:endParaRPr>
          </a:p>
        </p:txBody>
      </p:sp>
      <p:grpSp>
        <p:nvGrpSpPr>
          <p:cNvPr id="514" name="Google Shape;514;p7"/>
          <p:cNvGrpSpPr/>
          <p:nvPr/>
        </p:nvGrpSpPr>
        <p:grpSpPr>
          <a:xfrm>
            <a:off x="5788781" y="2481850"/>
            <a:ext cx="1570669" cy="552600"/>
            <a:chOff x="4721981" y="2481850"/>
            <a:chExt cx="1570669" cy="552600"/>
          </a:xfrm>
        </p:grpSpPr>
        <p:sp>
          <p:nvSpPr>
            <p:cNvPr id="515" name="Google Shape;515;p7"/>
            <p:cNvSpPr/>
            <p:nvPr/>
          </p:nvSpPr>
          <p:spPr>
            <a:xfrm>
              <a:off x="4772850" y="2502700"/>
              <a:ext cx="1519800" cy="510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7"/>
            <p:cNvSpPr/>
            <p:nvPr/>
          </p:nvSpPr>
          <p:spPr>
            <a:xfrm>
              <a:off x="4721981" y="2481850"/>
              <a:ext cx="552600" cy="552600"/>
            </a:xfrm>
            <a:prstGeom prst="ellipse">
              <a:avLst/>
            </a:prstGeom>
            <a:solidFill>
              <a:schemeClr val="l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7" name="Google Shape;517;p7"/>
          <p:cNvSpPr txBox="1"/>
          <p:nvPr/>
        </p:nvSpPr>
        <p:spPr>
          <a:xfrm>
            <a:off x="6341375" y="2601250"/>
            <a:ext cx="922500" cy="313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Fira Sans Extra Condensed Medium"/>
                <a:ea typeface="Fira Sans Extra Condensed Medium"/>
                <a:cs typeface="Fira Sans Extra Condensed Medium"/>
                <a:sym typeface="Fira Sans Extra Condensed Medium"/>
              </a:rPr>
              <a:t>Tafe</a:t>
            </a:r>
            <a:endParaRPr b="0" i="0" sz="1800" u="none" cap="none" strike="noStrike">
              <a:solidFill>
                <a:schemeClr val="lt1"/>
              </a:solidFill>
              <a:latin typeface="Fira Sans Extra Condensed Medium"/>
              <a:ea typeface="Fira Sans Extra Condensed Medium"/>
              <a:cs typeface="Fira Sans Extra Condensed Medium"/>
              <a:sym typeface="Fira Sans Extra Condensed Medium"/>
            </a:endParaRPr>
          </a:p>
        </p:txBody>
      </p:sp>
      <p:grpSp>
        <p:nvGrpSpPr>
          <p:cNvPr id="518" name="Google Shape;518;p7"/>
          <p:cNvGrpSpPr/>
          <p:nvPr/>
        </p:nvGrpSpPr>
        <p:grpSpPr>
          <a:xfrm>
            <a:off x="5914397" y="1197800"/>
            <a:ext cx="301495" cy="300728"/>
            <a:chOff x="-41111350" y="3239100"/>
            <a:chExt cx="318200" cy="317425"/>
          </a:xfrm>
        </p:grpSpPr>
        <p:sp>
          <p:nvSpPr>
            <p:cNvPr id="519" name="Google Shape;519;p7"/>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7"/>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7"/>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7"/>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3" name="Google Shape;523;p7"/>
          <p:cNvGrpSpPr/>
          <p:nvPr/>
        </p:nvGrpSpPr>
        <p:grpSpPr>
          <a:xfrm>
            <a:off x="5914284" y="1915828"/>
            <a:ext cx="301518" cy="274628"/>
            <a:chOff x="-40745125" y="3632900"/>
            <a:chExt cx="318225" cy="289875"/>
          </a:xfrm>
        </p:grpSpPr>
        <p:sp>
          <p:nvSpPr>
            <p:cNvPr id="524" name="Google Shape;524;p7"/>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7"/>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7"/>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7"/>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7"/>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7"/>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7"/>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1" name="Google Shape;531;p7"/>
          <p:cNvGrpSpPr/>
          <p:nvPr/>
        </p:nvGrpSpPr>
        <p:grpSpPr>
          <a:xfrm>
            <a:off x="5917679" y="2607777"/>
            <a:ext cx="294791" cy="300160"/>
            <a:chOff x="-40742750" y="3972175"/>
            <a:chExt cx="311125" cy="316825"/>
          </a:xfrm>
        </p:grpSpPr>
        <p:sp>
          <p:nvSpPr>
            <p:cNvPr id="532" name="Google Shape;532;p7"/>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7"/>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4" name="Google Shape;534;p7"/>
          <p:cNvGrpSpPr/>
          <p:nvPr/>
        </p:nvGrpSpPr>
        <p:grpSpPr>
          <a:xfrm>
            <a:off x="5119328" y="3763200"/>
            <a:ext cx="2791371" cy="361923"/>
            <a:chOff x="4814528" y="3991800"/>
            <a:chExt cx="2791371" cy="361923"/>
          </a:xfrm>
        </p:grpSpPr>
        <p:sp>
          <p:nvSpPr>
            <p:cNvPr id="535" name="Google Shape;535;p7"/>
            <p:cNvSpPr txBox="1"/>
            <p:nvPr/>
          </p:nvSpPr>
          <p:spPr>
            <a:xfrm>
              <a:off x="5210399" y="3991800"/>
              <a:ext cx="2395500" cy="3351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600"/>
                <a:buFont typeface="Arial"/>
                <a:buNone/>
              </a:pPr>
              <a:r>
                <a:rPr lang="en" sz="1600">
                  <a:solidFill>
                    <a:schemeClr val="dk1"/>
                  </a:solidFill>
                  <a:latin typeface="Fira Sans Extra Condensed Medium"/>
                  <a:ea typeface="Fira Sans Extra Condensed Medium"/>
                  <a:cs typeface="Fira Sans Extra Condensed Medium"/>
                  <a:sym typeface="Fira Sans Extra Condensed Medium"/>
                </a:rPr>
                <a:t>Online learning courses</a:t>
              </a:r>
              <a:endParaRPr b="0" i="0" sz="1600" u="none" cap="none" strike="noStrike">
                <a:solidFill>
                  <a:schemeClr val="dk1"/>
                </a:solidFill>
                <a:latin typeface="Fira Sans Extra Condensed Medium"/>
                <a:ea typeface="Fira Sans Extra Condensed Medium"/>
                <a:cs typeface="Fira Sans Extra Condensed Medium"/>
                <a:sym typeface="Fira Sans Extra Condensed Medium"/>
              </a:endParaRPr>
            </a:p>
          </p:txBody>
        </p:sp>
        <p:sp>
          <p:nvSpPr>
            <p:cNvPr id="536" name="Google Shape;536;p7"/>
            <p:cNvSpPr/>
            <p:nvPr/>
          </p:nvSpPr>
          <p:spPr>
            <a:xfrm>
              <a:off x="4814528" y="4006253"/>
              <a:ext cx="294158" cy="347470"/>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540" name="Shape 540"/>
        <p:cNvGrpSpPr/>
        <p:nvPr/>
      </p:nvGrpSpPr>
      <p:grpSpPr>
        <a:xfrm>
          <a:off x="0" y="0"/>
          <a:ext cx="0" cy="0"/>
          <a:chOff x="0" y="0"/>
          <a:chExt cx="0" cy="0"/>
        </a:xfrm>
      </p:grpSpPr>
      <p:sp>
        <p:nvSpPr>
          <p:cNvPr id="541" name="Google Shape;541;p8"/>
          <p:cNvSpPr txBox="1"/>
          <p:nvPr>
            <p:ph type="title"/>
          </p:nvPr>
        </p:nvSpPr>
        <p:spPr>
          <a:xfrm>
            <a:off x="2360100" y="351990"/>
            <a:ext cx="4423800" cy="373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Enterprises and institutions</a:t>
            </a:r>
            <a:endParaRPr/>
          </a:p>
        </p:txBody>
      </p:sp>
      <p:grpSp>
        <p:nvGrpSpPr>
          <p:cNvPr id="542" name="Google Shape;542;p8"/>
          <p:cNvGrpSpPr/>
          <p:nvPr/>
        </p:nvGrpSpPr>
        <p:grpSpPr>
          <a:xfrm>
            <a:off x="5041349" y="1123800"/>
            <a:ext cx="3342093" cy="3069156"/>
            <a:chOff x="5041349" y="1075575"/>
            <a:chExt cx="3342093" cy="3069156"/>
          </a:xfrm>
        </p:grpSpPr>
        <p:sp>
          <p:nvSpPr>
            <p:cNvPr id="543" name="Google Shape;543;p8"/>
            <p:cNvSpPr/>
            <p:nvPr/>
          </p:nvSpPr>
          <p:spPr>
            <a:xfrm>
              <a:off x="5041349" y="1075575"/>
              <a:ext cx="3342093" cy="3069156"/>
            </a:xfrm>
            <a:custGeom>
              <a:rect b="b" l="l" r="r" t="t"/>
              <a:pathLst>
                <a:path extrusionOk="0" h="135220" w="147245">
                  <a:moveTo>
                    <a:pt x="30708" y="31025"/>
                  </a:moveTo>
                  <a:lnTo>
                    <a:pt x="30708" y="31025"/>
                  </a:lnTo>
                  <a:cubicBezTo>
                    <a:pt x="30689" y="31032"/>
                    <a:pt x="30684" y="31036"/>
                    <a:pt x="30686" y="31036"/>
                  </a:cubicBezTo>
                  <a:cubicBezTo>
                    <a:pt x="30688" y="31036"/>
                    <a:pt x="30697" y="31032"/>
                    <a:pt x="30708" y="31025"/>
                  </a:cubicBezTo>
                  <a:close/>
                  <a:moveTo>
                    <a:pt x="88916" y="100192"/>
                  </a:moveTo>
                  <a:cubicBezTo>
                    <a:pt x="87583" y="100192"/>
                    <a:pt x="86904" y="100370"/>
                    <a:pt x="85940" y="100656"/>
                  </a:cubicBezTo>
                  <a:cubicBezTo>
                    <a:pt x="84130" y="101132"/>
                    <a:pt x="84928" y="101525"/>
                    <a:pt x="85499" y="102394"/>
                  </a:cubicBezTo>
                  <a:cubicBezTo>
                    <a:pt x="88928" y="102394"/>
                    <a:pt x="87809" y="102097"/>
                    <a:pt x="89750" y="101775"/>
                  </a:cubicBezTo>
                  <a:cubicBezTo>
                    <a:pt x="90547" y="101632"/>
                    <a:pt x="90619" y="101882"/>
                    <a:pt x="90143" y="100918"/>
                  </a:cubicBezTo>
                  <a:lnTo>
                    <a:pt x="88916" y="100918"/>
                  </a:lnTo>
                  <a:lnTo>
                    <a:pt x="88916" y="100192"/>
                  </a:lnTo>
                  <a:close/>
                  <a:moveTo>
                    <a:pt x="110228" y="1"/>
                  </a:moveTo>
                  <a:cubicBezTo>
                    <a:pt x="109943" y="1156"/>
                    <a:pt x="110050" y="465"/>
                    <a:pt x="109002" y="965"/>
                  </a:cubicBezTo>
                  <a:cubicBezTo>
                    <a:pt x="109002" y="2370"/>
                    <a:pt x="108824" y="3525"/>
                    <a:pt x="108097" y="4751"/>
                  </a:cubicBezTo>
                  <a:cubicBezTo>
                    <a:pt x="108097" y="4787"/>
                    <a:pt x="108026" y="4858"/>
                    <a:pt x="108026" y="4894"/>
                  </a:cubicBezTo>
                  <a:lnTo>
                    <a:pt x="107812" y="5192"/>
                  </a:lnTo>
                  <a:cubicBezTo>
                    <a:pt x="107311" y="5942"/>
                    <a:pt x="106883" y="6632"/>
                    <a:pt x="106799" y="7597"/>
                  </a:cubicBezTo>
                  <a:lnTo>
                    <a:pt x="107526" y="7597"/>
                  </a:lnTo>
                  <a:cubicBezTo>
                    <a:pt x="107454" y="8716"/>
                    <a:pt x="107454" y="8061"/>
                    <a:pt x="106990" y="8752"/>
                  </a:cubicBezTo>
                  <a:cubicBezTo>
                    <a:pt x="106335" y="9728"/>
                    <a:pt x="106692" y="8680"/>
                    <a:pt x="106835" y="9978"/>
                  </a:cubicBezTo>
                  <a:cubicBezTo>
                    <a:pt x="106978" y="11276"/>
                    <a:pt x="105978" y="11347"/>
                    <a:pt x="106085" y="12705"/>
                  </a:cubicBezTo>
                  <a:cubicBezTo>
                    <a:pt x="106157" y="13609"/>
                    <a:pt x="106478" y="13324"/>
                    <a:pt x="106442" y="14181"/>
                  </a:cubicBezTo>
                  <a:cubicBezTo>
                    <a:pt x="106442" y="14693"/>
                    <a:pt x="106192" y="14907"/>
                    <a:pt x="106228" y="15586"/>
                  </a:cubicBezTo>
                  <a:cubicBezTo>
                    <a:pt x="106299" y="17431"/>
                    <a:pt x="106978" y="16955"/>
                    <a:pt x="106157" y="18717"/>
                  </a:cubicBezTo>
                  <a:cubicBezTo>
                    <a:pt x="105287" y="20551"/>
                    <a:pt x="105609" y="22313"/>
                    <a:pt x="104502" y="24146"/>
                  </a:cubicBezTo>
                  <a:cubicBezTo>
                    <a:pt x="103704" y="25444"/>
                    <a:pt x="103525" y="26313"/>
                    <a:pt x="103240" y="26813"/>
                  </a:cubicBezTo>
                  <a:cubicBezTo>
                    <a:pt x="102917" y="27341"/>
                    <a:pt x="101640" y="27917"/>
                    <a:pt x="100738" y="27917"/>
                  </a:cubicBezTo>
                  <a:cubicBezTo>
                    <a:pt x="100642" y="27917"/>
                    <a:pt x="100551" y="27911"/>
                    <a:pt x="100465" y="27897"/>
                  </a:cubicBezTo>
                  <a:cubicBezTo>
                    <a:pt x="99846" y="27825"/>
                    <a:pt x="98596" y="26992"/>
                    <a:pt x="97977" y="26671"/>
                  </a:cubicBezTo>
                  <a:cubicBezTo>
                    <a:pt x="97513" y="26421"/>
                    <a:pt x="97155" y="26278"/>
                    <a:pt x="96941" y="25813"/>
                  </a:cubicBezTo>
                  <a:cubicBezTo>
                    <a:pt x="96655" y="25301"/>
                    <a:pt x="96870" y="25480"/>
                    <a:pt x="96655" y="25087"/>
                  </a:cubicBezTo>
                  <a:cubicBezTo>
                    <a:pt x="96072" y="23861"/>
                    <a:pt x="94453" y="23968"/>
                    <a:pt x="93298" y="23539"/>
                  </a:cubicBezTo>
                  <a:cubicBezTo>
                    <a:pt x="92107" y="23039"/>
                    <a:pt x="91714" y="21456"/>
                    <a:pt x="88916" y="20336"/>
                  </a:cubicBezTo>
                  <a:lnTo>
                    <a:pt x="87440" y="19872"/>
                  </a:lnTo>
                  <a:cubicBezTo>
                    <a:pt x="87404" y="19872"/>
                    <a:pt x="86356" y="19146"/>
                    <a:pt x="86285" y="19074"/>
                  </a:cubicBezTo>
                  <a:lnTo>
                    <a:pt x="85344" y="18039"/>
                  </a:lnTo>
                  <a:cubicBezTo>
                    <a:pt x="85059" y="17789"/>
                    <a:pt x="84559" y="17491"/>
                    <a:pt x="84201" y="17205"/>
                  </a:cubicBezTo>
                  <a:lnTo>
                    <a:pt x="83154" y="16562"/>
                  </a:lnTo>
                  <a:cubicBezTo>
                    <a:pt x="82177" y="16015"/>
                    <a:pt x="82332" y="16562"/>
                    <a:pt x="82285" y="15193"/>
                  </a:cubicBezTo>
                  <a:cubicBezTo>
                    <a:pt x="82832" y="15014"/>
                    <a:pt x="83439" y="14002"/>
                    <a:pt x="83916" y="13359"/>
                  </a:cubicBezTo>
                  <a:cubicBezTo>
                    <a:pt x="84201" y="12990"/>
                    <a:pt x="83987" y="13324"/>
                    <a:pt x="84201" y="12919"/>
                  </a:cubicBezTo>
                  <a:lnTo>
                    <a:pt x="84416" y="12383"/>
                  </a:lnTo>
                  <a:cubicBezTo>
                    <a:pt x="84451" y="12347"/>
                    <a:pt x="84451" y="12276"/>
                    <a:pt x="84487" y="12228"/>
                  </a:cubicBezTo>
                  <a:cubicBezTo>
                    <a:pt x="84630" y="11871"/>
                    <a:pt x="84844" y="11335"/>
                    <a:pt x="84987" y="11014"/>
                  </a:cubicBezTo>
                  <a:cubicBezTo>
                    <a:pt x="84699" y="10901"/>
                    <a:pt x="84580" y="10867"/>
                    <a:pt x="84532" y="10867"/>
                  </a:cubicBezTo>
                  <a:cubicBezTo>
                    <a:pt x="84466" y="10867"/>
                    <a:pt x="84540" y="10933"/>
                    <a:pt x="84486" y="10933"/>
                  </a:cubicBezTo>
                  <a:cubicBezTo>
                    <a:pt x="84445" y="10933"/>
                    <a:pt x="84329" y="10895"/>
                    <a:pt x="84023" y="10764"/>
                  </a:cubicBezTo>
                  <a:cubicBezTo>
                    <a:pt x="84416" y="10180"/>
                    <a:pt x="84309" y="10502"/>
                    <a:pt x="84523" y="9788"/>
                  </a:cubicBezTo>
                  <a:cubicBezTo>
                    <a:pt x="85036" y="9541"/>
                    <a:pt x="85288" y="9453"/>
                    <a:pt x="85456" y="9453"/>
                  </a:cubicBezTo>
                  <a:cubicBezTo>
                    <a:pt x="85701" y="9453"/>
                    <a:pt x="85769" y="9639"/>
                    <a:pt x="86214" y="9788"/>
                  </a:cubicBezTo>
                  <a:cubicBezTo>
                    <a:pt x="87690" y="7633"/>
                    <a:pt x="86833" y="9002"/>
                    <a:pt x="87154" y="7740"/>
                  </a:cubicBezTo>
                  <a:cubicBezTo>
                    <a:pt x="87440" y="6704"/>
                    <a:pt x="88154" y="6442"/>
                    <a:pt x="88666" y="5656"/>
                  </a:cubicBezTo>
                  <a:lnTo>
                    <a:pt x="87773" y="5085"/>
                  </a:lnTo>
                  <a:cubicBezTo>
                    <a:pt x="86761" y="4537"/>
                    <a:pt x="86976" y="5478"/>
                    <a:pt x="86976" y="3680"/>
                  </a:cubicBezTo>
                  <a:lnTo>
                    <a:pt x="86976" y="3680"/>
                  </a:lnTo>
                  <a:cubicBezTo>
                    <a:pt x="86190" y="4073"/>
                    <a:pt x="85463" y="4430"/>
                    <a:pt x="84999" y="5156"/>
                  </a:cubicBezTo>
                  <a:cubicBezTo>
                    <a:pt x="84950" y="5091"/>
                    <a:pt x="84911" y="5070"/>
                    <a:pt x="84879" y="5070"/>
                  </a:cubicBezTo>
                  <a:cubicBezTo>
                    <a:pt x="84826" y="5070"/>
                    <a:pt x="84794" y="5129"/>
                    <a:pt x="84776" y="5129"/>
                  </a:cubicBezTo>
                  <a:cubicBezTo>
                    <a:pt x="84749" y="5129"/>
                    <a:pt x="84749" y="5009"/>
                    <a:pt x="84749" y="4430"/>
                  </a:cubicBezTo>
                  <a:cubicBezTo>
                    <a:pt x="84237" y="4680"/>
                    <a:pt x="84178" y="4763"/>
                    <a:pt x="83523" y="4906"/>
                  </a:cubicBezTo>
                  <a:cubicBezTo>
                    <a:pt x="84237" y="3965"/>
                    <a:pt x="83916" y="4906"/>
                    <a:pt x="84273" y="3930"/>
                  </a:cubicBezTo>
                  <a:lnTo>
                    <a:pt x="84273" y="3930"/>
                  </a:lnTo>
                  <a:cubicBezTo>
                    <a:pt x="82618" y="4323"/>
                    <a:pt x="82011" y="4358"/>
                    <a:pt x="81070" y="5156"/>
                  </a:cubicBezTo>
                  <a:cubicBezTo>
                    <a:pt x="80463" y="4716"/>
                    <a:pt x="80106" y="4763"/>
                    <a:pt x="79856" y="3930"/>
                  </a:cubicBezTo>
                  <a:cubicBezTo>
                    <a:pt x="78629" y="4037"/>
                    <a:pt x="79522" y="4108"/>
                    <a:pt x="78415" y="4430"/>
                  </a:cubicBezTo>
                  <a:cubicBezTo>
                    <a:pt x="77760" y="4001"/>
                    <a:pt x="77296" y="3644"/>
                    <a:pt x="76427" y="3430"/>
                  </a:cubicBezTo>
                  <a:lnTo>
                    <a:pt x="76427" y="2953"/>
                  </a:lnTo>
                  <a:cubicBezTo>
                    <a:pt x="75720" y="3012"/>
                    <a:pt x="75139" y="3258"/>
                    <a:pt x="74573" y="3258"/>
                  </a:cubicBezTo>
                  <a:cubicBezTo>
                    <a:pt x="74110" y="3258"/>
                    <a:pt x="73656" y="3093"/>
                    <a:pt x="73152" y="2525"/>
                  </a:cubicBezTo>
                  <a:cubicBezTo>
                    <a:pt x="73081" y="2453"/>
                    <a:pt x="72617" y="1632"/>
                    <a:pt x="72509" y="1477"/>
                  </a:cubicBezTo>
                  <a:cubicBezTo>
                    <a:pt x="71605" y="1727"/>
                    <a:pt x="72009" y="1727"/>
                    <a:pt x="71283" y="2203"/>
                  </a:cubicBezTo>
                  <a:cubicBezTo>
                    <a:pt x="71140" y="1620"/>
                    <a:pt x="70997" y="1334"/>
                    <a:pt x="70200" y="834"/>
                  </a:cubicBezTo>
                  <a:cubicBezTo>
                    <a:pt x="69978" y="693"/>
                    <a:pt x="69972" y="677"/>
                    <a:pt x="69939" y="677"/>
                  </a:cubicBezTo>
                  <a:cubicBezTo>
                    <a:pt x="69929" y="677"/>
                    <a:pt x="69917" y="678"/>
                    <a:pt x="69896" y="678"/>
                  </a:cubicBezTo>
                  <a:cubicBezTo>
                    <a:pt x="69862" y="678"/>
                    <a:pt x="69806" y="675"/>
                    <a:pt x="69700" y="655"/>
                  </a:cubicBezTo>
                  <a:lnTo>
                    <a:pt x="68330" y="763"/>
                  </a:lnTo>
                  <a:cubicBezTo>
                    <a:pt x="68152" y="834"/>
                    <a:pt x="68688" y="870"/>
                    <a:pt x="67616" y="977"/>
                  </a:cubicBezTo>
                  <a:lnTo>
                    <a:pt x="67616" y="1727"/>
                  </a:lnTo>
                  <a:cubicBezTo>
                    <a:pt x="68545" y="1941"/>
                    <a:pt x="67687" y="1691"/>
                    <a:pt x="68295" y="2013"/>
                  </a:cubicBezTo>
                  <a:cubicBezTo>
                    <a:pt x="68366" y="2060"/>
                    <a:pt x="68402" y="2096"/>
                    <a:pt x="68473" y="2132"/>
                  </a:cubicBezTo>
                  <a:cubicBezTo>
                    <a:pt x="68509" y="2132"/>
                    <a:pt x="68545" y="2203"/>
                    <a:pt x="68628" y="2203"/>
                  </a:cubicBezTo>
                  <a:cubicBezTo>
                    <a:pt x="68866" y="2310"/>
                    <a:pt x="69033" y="2346"/>
                    <a:pt x="69192" y="2346"/>
                  </a:cubicBezTo>
                  <a:cubicBezTo>
                    <a:pt x="69510" y="2346"/>
                    <a:pt x="69799" y="2203"/>
                    <a:pt x="70569" y="2203"/>
                  </a:cubicBezTo>
                  <a:cubicBezTo>
                    <a:pt x="70819" y="3132"/>
                    <a:pt x="70890" y="2596"/>
                    <a:pt x="71033" y="4430"/>
                  </a:cubicBezTo>
                  <a:lnTo>
                    <a:pt x="69235" y="5049"/>
                  </a:lnTo>
                  <a:cubicBezTo>
                    <a:pt x="69200" y="5085"/>
                    <a:pt x="69140" y="5108"/>
                    <a:pt x="69092" y="5120"/>
                  </a:cubicBezTo>
                  <a:lnTo>
                    <a:pt x="66890" y="5358"/>
                  </a:lnTo>
                  <a:cubicBezTo>
                    <a:pt x="65949" y="5251"/>
                    <a:pt x="66271" y="5144"/>
                    <a:pt x="65913" y="4418"/>
                  </a:cubicBezTo>
                  <a:cubicBezTo>
                    <a:pt x="65735" y="4489"/>
                    <a:pt x="65485" y="4644"/>
                    <a:pt x="65259" y="4751"/>
                  </a:cubicBezTo>
                  <a:lnTo>
                    <a:pt x="64651" y="5108"/>
                  </a:lnTo>
                  <a:cubicBezTo>
                    <a:pt x="63937" y="5644"/>
                    <a:pt x="65009" y="5323"/>
                    <a:pt x="63830" y="5751"/>
                  </a:cubicBezTo>
                  <a:cubicBezTo>
                    <a:pt x="63585" y="5851"/>
                    <a:pt x="63421" y="5873"/>
                    <a:pt x="63238" y="5873"/>
                  </a:cubicBezTo>
                  <a:cubicBezTo>
                    <a:pt x="63092" y="5873"/>
                    <a:pt x="62933" y="5858"/>
                    <a:pt x="62711" y="5858"/>
                  </a:cubicBezTo>
                  <a:cubicBezTo>
                    <a:pt x="62711" y="6513"/>
                    <a:pt x="62711" y="6478"/>
                    <a:pt x="62163" y="7263"/>
                  </a:cubicBezTo>
                  <a:cubicBezTo>
                    <a:pt x="61663" y="8025"/>
                    <a:pt x="62127" y="7990"/>
                    <a:pt x="60972" y="8097"/>
                  </a:cubicBezTo>
                  <a:cubicBezTo>
                    <a:pt x="60972" y="9859"/>
                    <a:pt x="61163" y="8847"/>
                    <a:pt x="61484" y="10026"/>
                  </a:cubicBezTo>
                  <a:lnTo>
                    <a:pt x="60687" y="10323"/>
                  </a:lnTo>
                  <a:cubicBezTo>
                    <a:pt x="59460" y="10609"/>
                    <a:pt x="60044" y="10609"/>
                    <a:pt x="59615" y="11835"/>
                  </a:cubicBezTo>
                  <a:cubicBezTo>
                    <a:pt x="59139" y="13157"/>
                    <a:pt x="58567" y="12193"/>
                    <a:pt x="58067" y="14455"/>
                  </a:cubicBezTo>
                  <a:cubicBezTo>
                    <a:pt x="58853" y="15002"/>
                    <a:pt x="59032" y="15002"/>
                    <a:pt x="59174" y="15503"/>
                  </a:cubicBezTo>
                  <a:cubicBezTo>
                    <a:pt x="59329" y="15895"/>
                    <a:pt x="59282" y="16003"/>
                    <a:pt x="59282" y="16407"/>
                  </a:cubicBezTo>
                  <a:cubicBezTo>
                    <a:pt x="58718" y="16361"/>
                    <a:pt x="58351" y="16346"/>
                    <a:pt x="58107" y="16346"/>
                  </a:cubicBezTo>
                  <a:cubicBezTo>
                    <a:pt x="57605" y="16346"/>
                    <a:pt x="57618" y="16411"/>
                    <a:pt x="57506" y="16411"/>
                  </a:cubicBezTo>
                  <a:cubicBezTo>
                    <a:pt x="57447" y="16411"/>
                    <a:pt x="57353" y="16392"/>
                    <a:pt x="57127" y="16336"/>
                  </a:cubicBezTo>
                  <a:cubicBezTo>
                    <a:pt x="56079" y="16074"/>
                    <a:pt x="55650" y="15895"/>
                    <a:pt x="54388" y="15895"/>
                  </a:cubicBezTo>
                  <a:cubicBezTo>
                    <a:pt x="54371" y="16743"/>
                    <a:pt x="54354" y="16921"/>
                    <a:pt x="54296" y="16921"/>
                  </a:cubicBezTo>
                  <a:cubicBezTo>
                    <a:pt x="54254" y="16921"/>
                    <a:pt x="54191" y="16828"/>
                    <a:pt x="54090" y="16828"/>
                  </a:cubicBezTo>
                  <a:cubicBezTo>
                    <a:pt x="54035" y="16828"/>
                    <a:pt x="53968" y="16856"/>
                    <a:pt x="53888" y="16943"/>
                  </a:cubicBezTo>
                  <a:lnTo>
                    <a:pt x="53781" y="17050"/>
                  </a:lnTo>
                  <a:lnTo>
                    <a:pt x="53424" y="17622"/>
                  </a:lnTo>
                  <a:cubicBezTo>
                    <a:pt x="53459" y="15931"/>
                    <a:pt x="53781" y="17122"/>
                    <a:pt x="53888" y="15681"/>
                  </a:cubicBezTo>
                  <a:cubicBezTo>
                    <a:pt x="51828" y="15098"/>
                    <a:pt x="51912" y="12907"/>
                    <a:pt x="49816" y="12550"/>
                  </a:cubicBezTo>
                  <a:cubicBezTo>
                    <a:pt x="48125" y="12228"/>
                    <a:pt x="49816" y="12050"/>
                    <a:pt x="48018" y="12014"/>
                  </a:cubicBezTo>
                  <a:cubicBezTo>
                    <a:pt x="47590" y="12919"/>
                    <a:pt x="47840" y="13097"/>
                    <a:pt x="47042" y="13705"/>
                  </a:cubicBezTo>
                  <a:cubicBezTo>
                    <a:pt x="47161" y="13155"/>
                    <a:pt x="47202" y="13048"/>
                    <a:pt x="47195" y="13048"/>
                  </a:cubicBezTo>
                  <a:lnTo>
                    <a:pt x="47195" y="13048"/>
                  </a:lnTo>
                  <a:cubicBezTo>
                    <a:pt x="47191" y="13048"/>
                    <a:pt x="47167" y="13091"/>
                    <a:pt x="47132" y="13091"/>
                  </a:cubicBezTo>
                  <a:cubicBezTo>
                    <a:pt x="47107" y="13091"/>
                    <a:pt x="47076" y="13069"/>
                    <a:pt x="47042" y="12990"/>
                  </a:cubicBezTo>
                  <a:cubicBezTo>
                    <a:pt x="46149" y="13205"/>
                    <a:pt x="46506" y="13240"/>
                    <a:pt x="45828" y="13705"/>
                  </a:cubicBezTo>
                  <a:cubicBezTo>
                    <a:pt x="45743" y="13094"/>
                    <a:pt x="45662" y="12869"/>
                    <a:pt x="45455" y="12869"/>
                  </a:cubicBezTo>
                  <a:cubicBezTo>
                    <a:pt x="45282" y="12869"/>
                    <a:pt x="45023" y="13024"/>
                    <a:pt x="44601" y="13240"/>
                  </a:cubicBezTo>
                  <a:cubicBezTo>
                    <a:pt x="44780" y="13955"/>
                    <a:pt x="44566" y="13740"/>
                    <a:pt x="45316" y="13955"/>
                  </a:cubicBezTo>
                  <a:cubicBezTo>
                    <a:pt x="45030" y="14538"/>
                    <a:pt x="44887" y="14610"/>
                    <a:pt x="44816" y="15431"/>
                  </a:cubicBezTo>
                  <a:lnTo>
                    <a:pt x="43375" y="14205"/>
                  </a:lnTo>
                  <a:lnTo>
                    <a:pt x="43375" y="14205"/>
                  </a:lnTo>
                  <a:cubicBezTo>
                    <a:pt x="42732" y="15467"/>
                    <a:pt x="43518" y="15038"/>
                    <a:pt x="42434" y="15717"/>
                  </a:cubicBezTo>
                  <a:lnTo>
                    <a:pt x="42113" y="15895"/>
                  </a:lnTo>
                  <a:cubicBezTo>
                    <a:pt x="41791" y="16086"/>
                    <a:pt x="41720" y="16193"/>
                    <a:pt x="41398" y="16407"/>
                  </a:cubicBezTo>
                  <a:cubicBezTo>
                    <a:pt x="41756" y="17741"/>
                    <a:pt x="42041" y="16657"/>
                    <a:pt x="41648" y="17634"/>
                  </a:cubicBezTo>
                  <a:cubicBezTo>
                    <a:pt x="40815" y="17741"/>
                    <a:pt x="40756" y="17991"/>
                    <a:pt x="40172" y="18741"/>
                  </a:cubicBezTo>
                  <a:cubicBezTo>
                    <a:pt x="40136" y="18741"/>
                    <a:pt x="40101" y="18812"/>
                    <a:pt x="40065" y="18812"/>
                  </a:cubicBezTo>
                  <a:cubicBezTo>
                    <a:pt x="40017" y="18896"/>
                    <a:pt x="39958" y="18979"/>
                    <a:pt x="39886" y="19051"/>
                  </a:cubicBezTo>
                  <a:cubicBezTo>
                    <a:pt x="39779" y="19158"/>
                    <a:pt x="39601" y="19301"/>
                    <a:pt x="39493" y="19408"/>
                  </a:cubicBezTo>
                  <a:cubicBezTo>
                    <a:pt x="39124" y="19729"/>
                    <a:pt x="38696" y="19872"/>
                    <a:pt x="38600" y="20634"/>
                  </a:cubicBezTo>
                  <a:cubicBezTo>
                    <a:pt x="38565" y="21206"/>
                    <a:pt x="38886" y="21575"/>
                    <a:pt x="39208" y="22039"/>
                  </a:cubicBezTo>
                  <a:cubicBezTo>
                    <a:pt x="38672" y="22682"/>
                    <a:pt x="38743" y="22468"/>
                    <a:pt x="38708" y="23515"/>
                  </a:cubicBezTo>
                  <a:lnTo>
                    <a:pt x="37624" y="23158"/>
                  </a:lnTo>
                  <a:cubicBezTo>
                    <a:pt x="37469" y="23124"/>
                    <a:pt x="37347" y="23110"/>
                    <a:pt x="37251" y="23110"/>
                  </a:cubicBezTo>
                  <a:cubicBezTo>
                    <a:pt x="36918" y="23110"/>
                    <a:pt x="36889" y="23269"/>
                    <a:pt x="36882" y="23269"/>
                  </a:cubicBezTo>
                  <a:cubicBezTo>
                    <a:pt x="36876" y="23269"/>
                    <a:pt x="36883" y="23165"/>
                    <a:pt x="36755" y="22789"/>
                  </a:cubicBezTo>
                  <a:lnTo>
                    <a:pt x="35529" y="22789"/>
                  </a:lnTo>
                  <a:cubicBezTo>
                    <a:pt x="35529" y="24456"/>
                    <a:pt x="34910" y="24051"/>
                    <a:pt x="35267" y="24777"/>
                  </a:cubicBezTo>
                  <a:cubicBezTo>
                    <a:pt x="35529" y="25242"/>
                    <a:pt x="36160" y="25385"/>
                    <a:pt x="36743" y="26218"/>
                  </a:cubicBezTo>
                  <a:cubicBezTo>
                    <a:pt x="36464" y="26333"/>
                    <a:pt x="36396" y="26380"/>
                    <a:pt x="36332" y="26380"/>
                  </a:cubicBezTo>
                  <a:cubicBezTo>
                    <a:pt x="36256" y="26380"/>
                    <a:pt x="36184" y="26315"/>
                    <a:pt x="35779" y="26218"/>
                  </a:cubicBezTo>
                  <a:lnTo>
                    <a:pt x="35779" y="26218"/>
                  </a:lnTo>
                  <a:cubicBezTo>
                    <a:pt x="35886" y="27516"/>
                    <a:pt x="36064" y="26647"/>
                    <a:pt x="35779" y="27945"/>
                  </a:cubicBezTo>
                  <a:cubicBezTo>
                    <a:pt x="35017" y="27397"/>
                    <a:pt x="35410" y="27552"/>
                    <a:pt x="34552" y="25968"/>
                  </a:cubicBezTo>
                  <a:cubicBezTo>
                    <a:pt x="33683" y="24420"/>
                    <a:pt x="33659" y="25420"/>
                    <a:pt x="33790" y="23765"/>
                  </a:cubicBezTo>
                  <a:lnTo>
                    <a:pt x="33790" y="23765"/>
                  </a:lnTo>
                  <a:cubicBezTo>
                    <a:pt x="32790" y="24051"/>
                    <a:pt x="32862" y="24563"/>
                    <a:pt x="32350" y="25242"/>
                  </a:cubicBezTo>
                  <a:lnTo>
                    <a:pt x="31159" y="26504"/>
                  </a:lnTo>
                  <a:cubicBezTo>
                    <a:pt x="30730" y="27004"/>
                    <a:pt x="30266" y="27837"/>
                    <a:pt x="30195" y="28445"/>
                  </a:cubicBezTo>
                  <a:cubicBezTo>
                    <a:pt x="30159" y="29171"/>
                    <a:pt x="30623" y="29564"/>
                    <a:pt x="30623" y="30862"/>
                  </a:cubicBezTo>
                  <a:cubicBezTo>
                    <a:pt x="30777" y="30946"/>
                    <a:pt x="30739" y="31002"/>
                    <a:pt x="30708" y="31025"/>
                  </a:cubicBezTo>
                  <a:lnTo>
                    <a:pt x="30708" y="31025"/>
                  </a:lnTo>
                  <a:cubicBezTo>
                    <a:pt x="30761" y="31003"/>
                    <a:pt x="30925" y="30951"/>
                    <a:pt x="31350" y="30862"/>
                  </a:cubicBezTo>
                  <a:lnTo>
                    <a:pt x="31350" y="30862"/>
                  </a:lnTo>
                  <a:cubicBezTo>
                    <a:pt x="31195" y="31397"/>
                    <a:pt x="31314" y="31147"/>
                    <a:pt x="30980" y="31505"/>
                  </a:cubicBezTo>
                  <a:cubicBezTo>
                    <a:pt x="30945" y="31540"/>
                    <a:pt x="30802" y="31719"/>
                    <a:pt x="30766" y="31755"/>
                  </a:cubicBezTo>
                  <a:cubicBezTo>
                    <a:pt x="30409" y="32159"/>
                    <a:pt x="30623" y="31909"/>
                    <a:pt x="30373" y="32124"/>
                  </a:cubicBezTo>
                  <a:lnTo>
                    <a:pt x="29980" y="32445"/>
                  </a:lnTo>
                  <a:cubicBezTo>
                    <a:pt x="29945" y="32481"/>
                    <a:pt x="29873" y="32517"/>
                    <a:pt x="29826" y="32552"/>
                  </a:cubicBezTo>
                  <a:lnTo>
                    <a:pt x="29540" y="32767"/>
                  </a:lnTo>
                  <a:cubicBezTo>
                    <a:pt x="28933" y="33267"/>
                    <a:pt x="29075" y="33338"/>
                    <a:pt x="28778" y="33993"/>
                  </a:cubicBezTo>
                  <a:lnTo>
                    <a:pt x="28671" y="34314"/>
                  </a:lnTo>
                  <a:cubicBezTo>
                    <a:pt x="27194" y="38208"/>
                    <a:pt x="26289" y="38208"/>
                    <a:pt x="21944" y="39863"/>
                  </a:cubicBezTo>
                  <a:cubicBezTo>
                    <a:pt x="21110" y="40148"/>
                    <a:pt x="21979" y="40041"/>
                    <a:pt x="21039" y="40113"/>
                  </a:cubicBezTo>
                  <a:cubicBezTo>
                    <a:pt x="20950" y="40121"/>
                    <a:pt x="20870" y="40124"/>
                    <a:pt x="20799" y="40124"/>
                  </a:cubicBezTo>
                  <a:cubicBezTo>
                    <a:pt x="20246" y="40124"/>
                    <a:pt x="20200" y="39909"/>
                    <a:pt x="20007" y="39909"/>
                  </a:cubicBezTo>
                  <a:cubicBezTo>
                    <a:pt x="19894" y="39909"/>
                    <a:pt x="19730" y="39983"/>
                    <a:pt x="19384" y="40220"/>
                  </a:cubicBezTo>
                  <a:cubicBezTo>
                    <a:pt x="18455" y="40791"/>
                    <a:pt x="19205" y="40791"/>
                    <a:pt x="18419" y="41446"/>
                  </a:cubicBezTo>
                  <a:cubicBezTo>
                    <a:pt x="17193" y="42411"/>
                    <a:pt x="17014" y="41041"/>
                    <a:pt x="14705" y="43387"/>
                  </a:cubicBezTo>
                  <a:cubicBezTo>
                    <a:pt x="14331" y="43772"/>
                    <a:pt x="13816" y="43996"/>
                    <a:pt x="13275" y="43996"/>
                  </a:cubicBezTo>
                  <a:cubicBezTo>
                    <a:pt x="13247" y="43996"/>
                    <a:pt x="13220" y="43995"/>
                    <a:pt x="13193" y="43994"/>
                  </a:cubicBezTo>
                  <a:cubicBezTo>
                    <a:pt x="12491" y="43974"/>
                    <a:pt x="12476" y="43752"/>
                    <a:pt x="12311" y="43752"/>
                  </a:cubicBezTo>
                  <a:cubicBezTo>
                    <a:pt x="12182" y="43752"/>
                    <a:pt x="11962" y="43888"/>
                    <a:pt x="11252" y="44363"/>
                  </a:cubicBezTo>
                  <a:cubicBezTo>
                    <a:pt x="11200" y="43733"/>
                    <a:pt x="11257" y="43602"/>
                    <a:pt x="11248" y="43602"/>
                  </a:cubicBezTo>
                  <a:cubicBezTo>
                    <a:pt x="11242" y="43602"/>
                    <a:pt x="11203" y="43667"/>
                    <a:pt x="11069" y="43667"/>
                  </a:cubicBezTo>
                  <a:cubicBezTo>
                    <a:pt x="11002" y="43667"/>
                    <a:pt x="10911" y="43650"/>
                    <a:pt x="10787" y="43601"/>
                  </a:cubicBezTo>
                  <a:cubicBezTo>
                    <a:pt x="10573" y="44399"/>
                    <a:pt x="10609" y="44256"/>
                    <a:pt x="9954" y="44756"/>
                  </a:cubicBezTo>
                  <a:cubicBezTo>
                    <a:pt x="8478" y="45875"/>
                    <a:pt x="9668" y="44435"/>
                    <a:pt x="7549" y="46768"/>
                  </a:cubicBezTo>
                  <a:lnTo>
                    <a:pt x="7287" y="47018"/>
                  </a:lnTo>
                  <a:lnTo>
                    <a:pt x="6537" y="47959"/>
                  </a:lnTo>
                  <a:cubicBezTo>
                    <a:pt x="6501" y="47995"/>
                    <a:pt x="6382" y="48173"/>
                    <a:pt x="6323" y="48245"/>
                  </a:cubicBezTo>
                  <a:cubicBezTo>
                    <a:pt x="5168" y="49542"/>
                    <a:pt x="2679" y="49007"/>
                    <a:pt x="2679" y="52924"/>
                  </a:cubicBezTo>
                  <a:lnTo>
                    <a:pt x="1977" y="52924"/>
                  </a:lnTo>
                  <a:cubicBezTo>
                    <a:pt x="1870" y="51924"/>
                    <a:pt x="1727" y="51590"/>
                    <a:pt x="1727" y="50221"/>
                  </a:cubicBezTo>
                  <a:cubicBezTo>
                    <a:pt x="465" y="51055"/>
                    <a:pt x="36" y="53174"/>
                    <a:pt x="0" y="54614"/>
                  </a:cubicBezTo>
                  <a:cubicBezTo>
                    <a:pt x="163" y="54674"/>
                    <a:pt x="268" y="54692"/>
                    <a:pt x="335" y="54692"/>
                  </a:cubicBezTo>
                  <a:cubicBezTo>
                    <a:pt x="436" y="54692"/>
                    <a:pt x="453" y="54651"/>
                    <a:pt x="457" y="54651"/>
                  </a:cubicBezTo>
                  <a:lnTo>
                    <a:pt x="457" y="54651"/>
                  </a:lnTo>
                  <a:cubicBezTo>
                    <a:pt x="462" y="54651"/>
                    <a:pt x="437" y="54747"/>
                    <a:pt x="643" y="55234"/>
                  </a:cubicBezTo>
                  <a:cubicBezTo>
                    <a:pt x="1060" y="56210"/>
                    <a:pt x="989" y="57329"/>
                    <a:pt x="465" y="58258"/>
                  </a:cubicBezTo>
                  <a:cubicBezTo>
                    <a:pt x="215" y="58758"/>
                    <a:pt x="72" y="59079"/>
                    <a:pt x="0" y="59591"/>
                  </a:cubicBezTo>
                  <a:lnTo>
                    <a:pt x="0" y="61353"/>
                  </a:lnTo>
                  <a:cubicBezTo>
                    <a:pt x="72" y="61925"/>
                    <a:pt x="215" y="61746"/>
                    <a:pt x="786" y="62425"/>
                  </a:cubicBezTo>
                  <a:cubicBezTo>
                    <a:pt x="1477" y="63330"/>
                    <a:pt x="965" y="63330"/>
                    <a:pt x="2048" y="64592"/>
                  </a:cubicBezTo>
                  <a:cubicBezTo>
                    <a:pt x="2084" y="64628"/>
                    <a:pt x="2155" y="64663"/>
                    <a:pt x="2203" y="64699"/>
                  </a:cubicBezTo>
                  <a:cubicBezTo>
                    <a:pt x="2489" y="65056"/>
                    <a:pt x="2525" y="65163"/>
                    <a:pt x="2810" y="65556"/>
                  </a:cubicBezTo>
                  <a:cubicBezTo>
                    <a:pt x="3787" y="66818"/>
                    <a:pt x="4180" y="66175"/>
                    <a:pt x="4180" y="69092"/>
                  </a:cubicBezTo>
                  <a:lnTo>
                    <a:pt x="3679" y="69092"/>
                  </a:lnTo>
                  <a:cubicBezTo>
                    <a:pt x="3346" y="67580"/>
                    <a:pt x="2453" y="66283"/>
                    <a:pt x="977" y="65890"/>
                  </a:cubicBezTo>
                  <a:lnTo>
                    <a:pt x="977" y="65890"/>
                  </a:lnTo>
                  <a:cubicBezTo>
                    <a:pt x="977" y="68152"/>
                    <a:pt x="1584" y="66640"/>
                    <a:pt x="1727" y="68330"/>
                  </a:cubicBezTo>
                  <a:cubicBezTo>
                    <a:pt x="1155" y="67973"/>
                    <a:pt x="1477" y="68045"/>
                    <a:pt x="762" y="67866"/>
                  </a:cubicBezTo>
                  <a:cubicBezTo>
                    <a:pt x="712" y="68462"/>
                    <a:pt x="757" y="68591"/>
                    <a:pt x="742" y="68591"/>
                  </a:cubicBezTo>
                  <a:cubicBezTo>
                    <a:pt x="731" y="68591"/>
                    <a:pt x="685" y="68516"/>
                    <a:pt x="535" y="68516"/>
                  </a:cubicBezTo>
                  <a:cubicBezTo>
                    <a:pt x="465" y="68516"/>
                    <a:pt x="373" y="68532"/>
                    <a:pt x="250" y="68580"/>
                  </a:cubicBezTo>
                  <a:cubicBezTo>
                    <a:pt x="1834" y="70962"/>
                    <a:pt x="4322" y="71855"/>
                    <a:pt x="4930" y="74927"/>
                  </a:cubicBezTo>
                  <a:cubicBezTo>
                    <a:pt x="5192" y="76284"/>
                    <a:pt x="6632" y="77010"/>
                    <a:pt x="7132" y="78165"/>
                  </a:cubicBezTo>
                  <a:cubicBezTo>
                    <a:pt x="7418" y="78808"/>
                    <a:pt x="7025" y="78308"/>
                    <a:pt x="7525" y="78951"/>
                  </a:cubicBezTo>
                  <a:cubicBezTo>
                    <a:pt x="7775" y="79237"/>
                    <a:pt x="7990" y="79391"/>
                    <a:pt x="8287" y="79677"/>
                  </a:cubicBezTo>
                  <a:cubicBezTo>
                    <a:pt x="8859" y="80356"/>
                    <a:pt x="8930" y="80713"/>
                    <a:pt x="9109" y="81796"/>
                  </a:cubicBezTo>
                  <a:cubicBezTo>
                    <a:pt x="9942" y="86976"/>
                    <a:pt x="13073" y="88059"/>
                    <a:pt x="13395" y="91155"/>
                  </a:cubicBezTo>
                  <a:lnTo>
                    <a:pt x="13431" y="92988"/>
                  </a:lnTo>
                  <a:cubicBezTo>
                    <a:pt x="13252" y="94072"/>
                    <a:pt x="13574" y="93893"/>
                    <a:pt x="13824" y="94977"/>
                  </a:cubicBezTo>
                  <a:cubicBezTo>
                    <a:pt x="14074" y="95941"/>
                    <a:pt x="13681" y="96417"/>
                    <a:pt x="13466" y="97239"/>
                  </a:cubicBezTo>
                  <a:cubicBezTo>
                    <a:pt x="12752" y="97239"/>
                    <a:pt x="12597" y="97132"/>
                    <a:pt x="12026" y="97024"/>
                  </a:cubicBezTo>
                  <a:lnTo>
                    <a:pt x="12026" y="97024"/>
                  </a:lnTo>
                  <a:cubicBezTo>
                    <a:pt x="12026" y="98767"/>
                    <a:pt x="11956" y="100371"/>
                    <a:pt x="13487" y="100371"/>
                  </a:cubicBezTo>
                  <a:cubicBezTo>
                    <a:pt x="13504" y="100371"/>
                    <a:pt x="13521" y="100371"/>
                    <a:pt x="13538" y="100370"/>
                  </a:cubicBezTo>
                  <a:cubicBezTo>
                    <a:pt x="13552" y="100370"/>
                    <a:pt x="13566" y="100370"/>
                    <a:pt x="13580" y="100370"/>
                  </a:cubicBezTo>
                  <a:cubicBezTo>
                    <a:pt x="15392" y="100370"/>
                    <a:pt x="16173" y="102406"/>
                    <a:pt x="18750" y="102406"/>
                  </a:cubicBezTo>
                  <a:cubicBezTo>
                    <a:pt x="19041" y="102406"/>
                    <a:pt x="19354" y="102380"/>
                    <a:pt x="19693" y="102323"/>
                  </a:cubicBezTo>
                  <a:cubicBezTo>
                    <a:pt x="20741" y="102132"/>
                    <a:pt x="22503" y="102394"/>
                    <a:pt x="23432" y="101846"/>
                  </a:cubicBezTo>
                  <a:cubicBezTo>
                    <a:pt x="24408" y="101275"/>
                    <a:pt x="24515" y="100703"/>
                    <a:pt x="24873" y="100299"/>
                  </a:cubicBezTo>
                  <a:lnTo>
                    <a:pt x="24992" y="100192"/>
                  </a:lnTo>
                  <a:lnTo>
                    <a:pt x="25349" y="99799"/>
                  </a:lnTo>
                  <a:cubicBezTo>
                    <a:pt x="25385" y="99763"/>
                    <a:pt x="25527" y="99584"/>
                    <a:pt x="25563" y="99549"/>
                  </a:cubicBezTo>
                  <a:lnTo>
                    <a:pt x="26278" y="99108"/>
                  </a:lnTo>
                  <a:cubicBezTo>
                    <a:pt x="26861" y="99037"/>
                    <a:pt x="27754" y="99108"/>
                    <a:pt x="28016" y="98251"/>
                  </a:cubicBezTo>
                  <a:cubicBezTo>
                    <a:pt x="28016" y="98251"/>
                    <a:pt x="28052" y="97858"/>
                    <a:pt x="28052" y="97786"/>
                  </a:cubicBezTo>
                  <a:cubicBezTo>
                    <a:pt x="28409" y="96417"/>
                    <a:pt x="30349" y="96441"/>
                    <a:pt x="31612" y="96012"/>
                  </a:cubicBezTo>
                  <a:lnTo>
                    <a:pt x="34421" y="95620"/>
                  </a:lnTo>
                  <a:cubicBezTo>
                    <a:pt x="34636" y="95620"/>
                    <a:pt x="34707" y="95655"/>
                    <a:pt x="34993" y="95655"/>
                  </a:cubicBezTo>
                  <a:cubicBezTo>
                    <a:pt x="35898" y="95584"/>
                    <a:pt x="34743" y="95512"/>
                    <a:pt x="35636" y="95512"/>
                  </a:cubicBezTo>
                  <a:lnTo>
                    <a:pt x="36005" y="95620"/>
                  </a:lnTo>
                  <a:cubicBezTo>
                    <a:pt x="36041" y="95620"/>
                    <a:pt x="36076" y="95655"/>
                    <a:pt x="36112" y="95691"/>
                  </a:cubicBezTo>
                  <a:cubicBezTo>
                    <a:pt x="36969" y="96084"/>
                    <a:pt x="35457" y="95905"/>
                    <a:pt x="37005" y="96012"/>
                  </a:cubicBezTo>
                  <a:cubicBezTo>
                    <a:pt x="37204" y="95514"/>
                    <a:pt x="37476" y="95222"/>
                    <a:pt x="38759" y="95222"/>
                  </a:cubicBezTo>
                  <a:cubicBezTo>
                    <a:pt x="38855" y="95222"/>
                    <a:pt x="38957" y="95223"/>
                    <a:pt x="39065" y="95227"/>
                  </a:cubicBezTo>
                  <a:cubicBezTo>
                    <a:pt x="39388" y="95227"/>
                    <a:pt x="39786" y="95300"/>
                    <a:pt x="40205" y="95300"/>
                  </a:cubicBezTo>
                  <a:cubicBezTo>
                    <a:pt x="41130" y="95300"/>
                    <a:pt x="42155" y="94944"/>
                    <a:pt x="42696" y="92667"/>
                  </a:cubicBezTo>
                  <a:cubicBezTo>
                    <a:pt x="42803" y="92167"/>
                    <a:pt x="42803" y="91833"/>
                    <a:pt x="43161" y="91405"/>
                  </a:cubicBezTo>
                  <a:cubicBezTo>
                    <a:pt x="43780" y="90690"/>
                    <a:pt x="44173" y="91012"/>
                    <a:pt x="45149" y="90428"/>
                  </a:cubicBezTo>
                  <a:cubicBezTo>
                    <a:pt x="49030" y="88166"/>
                    <a:pt x="47530" y="87773"/>
                    <a:pt x="51947" y="87702"/>
                  </a:cubicBezTo>
                  <a:cubicBezTo>
                    <a:pt x="53674" y="87666"/>
                    <a:pt x="55150" y="86868"/>
                    <a:pt x="56627" y="86261"/>
                  </a:cubicBezTo>
                  <a:cubicBezTo>
                    <a:pt x="59508" y="85106"/>
                    <a:pt x="59222" y="84273"/>
                    <a:pt x="63687" y="84273"/>
                  </a:cubicBezTo>
                  <a:cubicBezTo>
                    <a:pt x="65235" y="84237"/>
                    <a:pt x="65378" y="84094"/>
                    <a:pt x="66497" y="83880"/>
                  </a:cubicBezTo>
                  <a:cubicBezTo>
                    <a:pt x="66549" y="83871"/>
                    <a:pt x="66604" y="83867"/>
                    <a:pt x="66661" y="83867"/>
                  </a:cubicBezTo>
                  <a:cubicBezTo>
                    <a:pt x="67777" y="83867"/>
                    <a:pt x="69775" y="85454"/>
                    <a:pt x="70557" y="85964"/>
                  </a:cubicBezTo>
                  <a:cubicBezTo>
                    <a:pt x="71386" y="85753"/>
                    <a:pt x="71464" y="85439"/>
                    <a:pt x="71744" y="85439"/>
                  </a:cubicBezTo>
                  <a:cubicBezTo>
                    <a:pt x="71939" y="85439"/>
                    <a:pt x="72230" y="85591"/>
                    <a:pt x="72938" y="86035"/>
                  </a:cubicBezTo>
                  <a:cubicBezTo>
                    <a:pt x="73986" y="86654"/>
                    <a:pt x="74700" y="86428"/>
                    <a:pt x="75927" y="86726"/>
                  </a:cubicBezTo>
                  <a:cubicBezTo>
                    <a:pt x="76248" y="87476"/>
                    <a:pt x="76034" y="86761"/>
                    <a:pt x="75927" y="87940"/>
                  </a:cubicBezTo>
                  <a:cubicBezTo>
                    <a:pt x="76379" y="87839"/>
                    <a:pt x="76575" y="87749"/>
                    <a:pt x="76784" y="87749"/>
                  </a:cubicBezTo>
                  <a:cubicBezTo>
                    <a:pt x="76943" y="87749"/>
                    <a:pt x="77109" y="87801"/>
                    <a:pt x="77403" y="87940"/>
                  </a:cubicBezTo>
                  <a:cubicBezTo>
                    <a:pt x="77189" y="88488"/>
                    <a:pt x="76939" y="88309"/>
                    <a:pt x="76796" y="88845"/>
                  </a:cubicBezTo>
                  <a:lnTo>
                    <a:pt x="77296" y="90250"/>
                  </a:lnTo>
                  <a:cubicBezTo>
                    <a:pt x="77915" y="90786"/>
                    <a:pt x="78379" y="90214"/>
                    <a:pt x="78986" y="91000"/>
                  </a:cubicBezTo>
                  <a:cubicBezTo>
                    <a:pt x="79498" y="91619"/>
                    <a:pt x="79379" y="92048"/>
                    <a:pt x="80284" y="93167"/>
                  </a:cubicBezTo>
                  <a:cubicBezTo>
                    <a:pt x="80820" y="93810"/>
                    <a:pt x="80999" y="94608"/>
                    <a:pt x="81082" y="95548"/>
                  </a:cubicBezTo>
                  <a:cubicBezTo>
                    <a:pt x="81050" y="95548"/>
                    <a:pt x="81008" y="95532"/>
                    <a:pt x="80983" y="95532"/>
                  </a:cubicBezTo>
                  <a:cubicBezTo>
                    <a:pt x="80971" y="95532"/>
                    <a:pt x="80963" y="95536"/>
                    <a:pt x="80963" y="95548"/>
                  </a:cubicBezTo>
                  <a:cubicBezTo>
                    <a:pt x="80963" y="95584"/>
                    <a:pt x="80856" y="95584"/>
                    <a:pt x="80856" y="95584"/>
                  </a:cubicBezTo>
                  <a:cubicBezTo>
                    <a:pt x="80820" y="95584"/>
                    <a:pt x="80749" y="95620"/>
                    <a:pt x="80713" y="95620"/>
                  </a:cubicBezTo>
                  <a:lnTo>
                    <a:pt x="80106" y="96262"/>
                  </a:lnTo>
                  <a:cubicBezTo>
                    <a:pt x="81582" y="96417"/>
                    <a:pt x="81177" y="97346"/>
                    <a:pt x="82511" y="97667"/>
                  </a:cubicBezTo>
                  <a:cubicBezTo>
                    <a:pt x="82666" y="97691"/>
                    <a:pt x="82721" y="97695"/>
                    <a:pt x="82744" y="97695"/>
                  </a:cubicBezTo>
                  <a:cubicBezTo>
                    <a:pt x="82755" y="97695"/>
                    <a:pt x="82759" y="97694"/>
                    <a:pt x="82762" y="97694"/>
                  </a:cubicBezTo>
                  <a:cubicBezTo>
                    <a:pt x="82773" y="97694"/>
                    <a:pt x="82785" y="97703"/>
                    <a:pt x="83023" y="97775"/>
                  </a:cubicBezTo>
                  <a:cubicBezTo>
                    <a:pt x="83023" y="97775"/>
                    <a:pt x="83094" y="97882"/>
                    <a:pt x="83523" y="97989"/>
                  </a:cubicBezTo>
                  <a:lnTo>
                    <a:pt x="83344" y="97024"/>
                  </a:lnTo>
                  <a:cubicBezTo>
                    <a:pt x="83166" y="96262"/>
                    <a:pt x="83451" y="96048"/>
                    <a:pt x="84785" y="94357"/>
                  </a:cubicBezTo>
                  <a:cubicBezTo>
                    <a:pt x="85678" y="93203"/>
                    <a:pt x="87368" y="93203"/>
                    <a:pt x="88059" y="91941"/>
                  </a:cubicBezTo>
                  <a:cubicBezTo>
                    <a:pt x="88452" y="91190"/>
                    <a:pt x="88559" y="90690"/>
                    <a:pt x="89131" y="90107"/>
                  </a:cubicBezTo>
                  <a:cubicBezTo>
                    <a:pt x="89331" y="89899"/>
                    <a:pt x="89422" y="89852"/>
                    <a:pt x="89465" y="89852"/>
                  </a:cubicBezTo>
                  <a:cubicBezTo>
                    <a:pt x="89500" y="89852"/>
                    <a:pt x="89503" y="89883"/>
                    <a:pt x="89509" y="89883"/>
                  </a:cubicBezTo>
                  <a:cubicBezTo>
                    <a:pt x="89518" y="89883"/>
                    <a:pt x="89532" y="89808"/>
                    <a:pt x="89678" y="89428"/>
                  </a:cubicBezTo>
                  <a:cubicBezTo>
                    <a:pt x="89763" y="89524"/>
                    <a:pt x="89788" y="89547"/>
                    <a:pt x="89793" y="89547"/>
                  </a:cubicBezTo>
                  <a:cubicBezTo>
                    <a:pt x="89795" y="89547"/>
                    <a:pt x="89790" y="89539"/>
                    <a:pt x="89787" y="89533"/>
                  </a:cubicBezTo>
                  <a:lnTo>
                    <a:pt x="89787" y="89533"/>
                  </a:lnTo>
                  <a:cubicBezTo>
                    <a:pt x="89799" y="89551"/>
                    <a:pt x="89848" y="89619"/>
                    <a:pt x="90000" y="89821"/>
                  </a:cubicBezTo>
                  <a:cubicBezTo>
                    <a:pt x="90143" y="90000"/>
                    <a:pt x="90286" y="90190"/>
                    <a:pt x="90393" y="90393"/>
                  </a:cubicBezTo>
                  <a:cubicBezTo>
                    <a:pt x="89678" y="90464"/>
                    <a:pt x="89785" y="90500"/>
                    <a:pt x="89428" y="90869"/>
                  </a:cubicBezTo>
                  <a:cubicBezTo>
                    <a:pt x="89928" y="91976"/>
                    <a:pt x="89964" y="91833"/>
                    <a:pt x="89393" y="92524"/>
                  </a:cubicBezTo>
                  <a:cubicBezTo>
                    <a:pt x="88535" y="93619"/>
                    <a:pt x="88095" y="94977"/>
                    <a:pt x="88166" y="96370"/>
                  </a:cubicBezTo>
                  <a:cubicBezTo>
                    <a:pt x="88191" y="97366"/>
                    <a:pt x="88028" y="97519"/>
                    <a:pt x="87472" y="97519"/>
                  </a:cubicBezTo>
                  <a:cubicBezTo>
                    <a:pt x="87224" y="97519"/>
                    <a:pt x="86898" y="97489"/>
                    <a:pt x="86476" y="97489"/>
                  </a:cubicBezTo>
                  <a:cubicBezTo>
                    <a:pt x="86261" y="98394"/>
                    <a:pt x="86071" y="98167"/>
                    <a:pt x="85964" y="99215"/>
                  </a:cubicBezTo>
                  <a:cubicBezTo>
                    <a:pt x="86904" y="99144"/>
                    <a:pt x="87083" y="98894"/>
                    <a:pt x="87702" y="98715"/>
                  </a:cubicBezTo>
                  <a:cubicBezTo>
                    <a:pt x="87858" y="98678"/>
                    <a:pt x="87992" y="98664"/>
                    <a:pt x="88111" y="98664"/>
                  </a:cubicBezTo>
                  <a:cubicBezTo>
                    <a:pt x="88403" y="98664"/>
                    <a:pt x="88597" y="98746"/>
                    <a:pt x="88764" y="98746"/>
                  </a:cubicBezTo>
                  <a:cubicBezTo>
                    <a:pt x="88979" y="98746"/>
                    <a:pt x="89149" y="98610"/>
                    <a:pt x="89428" y="97989"/>
                  </a:cubicBezTo>
                  <a:lnTo>
                    <a:pt x="90393" y="95036"/>
                  </a:lnTo>
                  <a:lnTo>
                    <a:pt x="90869" y="95798"/>
                  </a:lnTo>
                  <a:cubicBezTo>
                    <a:pt x="90905" y="95870"/>
                    <a:pt x="90905" y="95941"/>
                    <a:pt x="90940" y="95977"/>
                  </a:cubicBezTo>
                  <a:lnTo>
                    <a:pt x="91119" y="96298"/>
                  </a:lnTo>
                  <a:cubicBezTo>
                    <a:pt x="91155" y="96346"/>
                    <a:pt x="91178" y="96393"/>
                    <a:pt x="91190" y="96453"/>
                  </a:cubicBezTo>
                  <a:cubicBezTo>
                    <a:pt x="92560" y="99227"/>
                    <a:pt x="90297" y="99299"/>
                    <a:pt x="90143" y="100918"/>
                  </a:cubicBezTo>
                  <a:cubicBezTo>
                    <a:pt x="91226" y="100918"/>
                    <a:pt x="91583" y="100703"/>
                    <a:pt x="92595" y="100442"/>
                  </a:cubicBezTo>
                  <a:cubicBezTo>
                    <a:pt x="92631" y="100477"/>
                    <a:pt x="92702" y="100477"/>
                    <a:pt x="92738" y="100549"/>
                  </a:cubicBezTo>
                  <a:cubicBezTo>
                    <a:pt x="92738" y="100620"/>
                    <a:pt x="92857" y="100620"/>
                    <a:pt x="92893" y="100656"/>
                  </a:cubicBezTo>
                  <a:cubicBezTo>
                    <a:pt x="94405" y="101954"/>
                    <a:pt x="96012" y="103644"/>
                    <a:pt x="95346" y="105883"/>
                  </a:cubicBezTo>
                  <a:cubicBezTo>
                    <a:pt x="95346" y="105918"/>
                    <a:pt x="95310" y="105990"/>
                    <a:pt x="95310" y="106026"/>
                  </a:cubicBezTo>
                  <a:lnTo>
                    <a:pt x="95239" y="107252"/>
                  </a:lnTo>
                  <a:cubicBezTo>
                    <a:pt x="95417" y="107978"/>
                    <a:pt x="95917" y="108335"/>
                    <a:pt x="96274" y="108800"/>
                  </a:cubicBezTo>
                  <a:lnTo>
                    <a:pt x="97286" y="110455"/>
                  </a:lnTo>
                  <a:cubicBezTo>
                    <a:pt x="98036" y="111288"/>
                    <a:pt x="99156" y="110931"/>
                    <a:pt x="100013" y="111895"/>
                  </a:cubicBezTo>
                  <a:lnTo>
                    <a:pt x="100703" y="112693"/>
                  </a:lnTo>
                  <a:cubicBezTo>
                    <a:pt x="101242" y="112496"/>
                    <a:pt x="101375" y="112285"/>
                    <a:pt x="101734" y="112285"/>
                  </a:cubicBezTo>
                  <a:cubicBezTo>
                    <a:pt x="101851" y="112285"/>
                    <a:pt x="101992" y="112307"/>
                    <a:pt x="102180" y="112360"/>
                  </a:cubicBezTo>
                  <a:lnTo>
                    <a:pt x="102716" y="112586"/>
                  </a:lnTo>
                  <a:cubicBezTo>
                    <a:pt x="102787" y="112622"/>
                    <a:pt x="102870" y="112622"/>
                    <a:pt x="102930" y="112657"/>
                  </a:cubicBezTo>
                  <a:cubicBezTo>
                    <a:pt x="103585" y="112836"/>
                    <a:pt x="103263" y="112622"/>
                    <a:pt x="103871" y="112943"/>
                  </a:cubicBezTo>
                  <a:cubicBezTo>
                    <a:pt x="104335" y="113193"/>
                    <a:pt x="106359" y="114348"/>
                    <a:pt x="106573" y="114884"/>
                  </a:cubicBezTo>
                  <a:cubicBezTo>
                    <a:pt x="107573" y="114806"/>
                    <a:pt x="109240" y="112981"/>
                    <a:pt x="110321" y="112981"/>
                  </a:cubicBezTo>
                  <a:cubicBezTo>
                    <a:pt x="110721" y="112981"/>
                    <a:pt x="111040" y="113230"/>
                    <a:pt x="111217" y="113907"/>
                  </a:cubicBezTo>
                  <a:cubicBezTo>
                    <a:pt x="112443" y="113800"/>
                    <a:pt x="112479" y="113050"/>
                    <a:pt x="113443" y="112943"/>
                  </a:cubicBezTo>
                  <a:lnTo>
                    <a:pt x="113443" y="112943"/>
                  </a:lnTo>
                  <a:lnTo>
                    <a:pt x="113265" y="113265"/>
                  </a:lnTo>
                  <a:cubicBezTo>
                    <a:pt x="113171" y="113472"/>
                    <a:pt x="113117" y="113523"/>
                    <a:pt x="113084" y="113523"/>
                  </a:cubicBezTo>
                  <a:cubicBezTo>
                    <a:pt x="113052" y="113523"/>
                    <a:pt x="113039" y="113476"/>
                    <a:pt x="113029" y="113476"/>
                  </a:cubicBezTo>
                  <a:cubicBezTo>
                    <a:pt x="113013" y="113476"/>
                    <a:pt x="113005" y="113588"/>
                    <a:pt x="112943" y="114158"/>
                  </a:cubicBezTo>
                  <a:lnTo>
                    <a:pt x="114098" y="115205"/>
                  </a:lnTo>
                  <a:cubicBezTo>
                    <a:pt x="114169" y="115277"/>
                    <a:pt x="114419" y="115527"/>
                    <a:pt x="114455" y="115562"/>
                  </a:cubicBezTo>
                  <a:lnTo>
                    <a:pt x="115217" y="115848"/>
                  </a:lnTo>
                  <a:cubicBezTo>
                    <a:pt x="115467" y="116063"/>
                    <a:pt x="115539" y="116455"/>
                    <a:pt x="115646" y="116860"/>
                  </a:cubicBezTo>
                  <a:cubicBezTo>
                    <a:pt x="116432" y="116634"/>
                    <a:pt x="116658" y="115848"/>
                    <a:pt x="116360" y="115122"/>
                  </a:cubicBezTo>
                  <a:cubicBezTo>
                    <a:pt x="119189" y="115122"/>
                    <a:pt x="120044" y="112357"/>
                    <a:pt x="122969" y="112357"/>
                  </a:cubicBezTo>
                  <a:cubicBezTo>
                    <a:pt x="123023" y="112357"/>
                    <a:pt x="123079" y="112358"/>
                    <a:pt x="123135" y="112360"/>
                  </a:cubicBezTo>
                  <a:cubicBezTo>
                    <a:pt x="124159" y="112415"/>
                    <a:pt x="125068" y="112595"/>
                    <a:pt x="125907" y="112595"/>
                  </a:cubicBezTo>
                  <a:cubicBezTo>
                    <a:pt x="126687" y="112595"/>
                    <a:pt x="127406" y="112440"/>
                    <a:pt x="128100" y="111883"/>
                  </a:cubicBezTo>
                  <a:lnTo>
                    <a:pt x="128600" y="111205"/>
                  </a:lnTo>
                  <a:cubicBezTo>
                    <a:pt x="128969" y="110336"/>
                    <a:pt x="128600" y="110121"/>
                    <a:pt x="128755" y="109371"/>
                  </a:cubicBezTo>
                  <a:lnTo>
                    <a:pt x="130052" y="105799"/>
                  </a:lnTo>
                  <a:cubicBezTo>
                    <a:pt x="131053" y="103132"/>
                    <a:pt x="132029" y="103097"/>
                    <a:pt x="132636" y="102632"/>
                  </a:cubicBezTo>
                  <a:cubicBezTo>
                    <a:pt x="133362" y="102013"/>
                    <a:pt x="132815" y="102454"/>
                    <a:pt x="132898" y="101977"/>
                  </a:cubicBezTo>
                  <a:lnTo>
                    <a:pt x="132898" y="101799"/>
                  </a:lnTo>
                  <a:lnTo>
                    <a:pt x="133041" y="101156"/>
                  </a:lnTo>
                  <a:cubicBezTo>
                    <a:pt x="133398" y="100215"/>
                    <a:pt x="133648" y="99394"/>
                    <a:pt x="134386" y="98810"/>
                  </a:cubicBezTo>
                  <a:cubicBezTo>
                    <a:pt x="135827" y="97620"/>
                    <a:pt x="135208" y="96798"/>
                    <a:pt x="137375" y="94453"/>
                  </a:cubicBezTo>
                  <a:lnTo>
                    <a:pt x="138768" y="93667"/>
                  </a:lnTo>
                  <a:cubicBezTo>
                    <a:pt x="138851" y="93631"/>
                    <a:pt x="138875" y="93595"/>
                    <a:pt x="138958" y="93595"/>
                  </a:cubicBezTo>
                  <a:lnTo>
                    <a:pt x="140506" y="92441"/>
                  </a:lnTo>
                  <a:cubicBezTo>
                    <a:pt x="140518" y="92381"/>
                    <a:pt x="140542" y="92322"/>
                    <a:pt x="140578" y="92262"/>
                  </a:cubicBezTo>
                  <a:cubicBezTo>
                    <a:pt x="140828" y="91726"/>
                    <a:pt x="140685" y="91393"/>
                    <a:pt x="141078" y="90821"/>
                  </a:cubicBezTo>
                  <a:cubicBezTo>
                    <a:pt x="142018" y="89524"/>
                    <a:pt x="143387" y="88261"/>
                    <a:pt x="143423" y="86178"/>
                  </a:cubicBezTo>
                  <a:cubicBezTo>
                    <a:pt x="143423" y="84880"/>
                    <a:pt x="145042" y="82511"/>
                    <a:pt x="145471" y="81034"/>
                  </a:cubicBezTo>
                  <a:cubicBezTo>
                    <a:pt x="145650" y="80427"/>
                    <a:pt x="145923" y="79856"/>
                    <a:pt x="146257" y="79344"/>
                  </a:cubicBezTo>
                  <a:cubicBezTo>
                    <a:pt x="146947" y="78260"/>
                    <a:pt x="147055" y="77213"/>
                    <a:pt x="146876" y="75843"/>
                  </a:cubicBezTo>
                  <a:cubicBezTo>
                    <a:pt x="146699" y="74131"/>
                    <a:pt x="146264" y="73227"/>
                    <a:pt x="146013" y="71818"/>
                  </a:cubicBezTo>
                  <a:lnTo>
                    <a:pt x="146013" y="71818"/>
                  </a:lnTo>
                  <a:cubicBezTo>
                    <a:pt x="146070" y="71742"/>
                    <a:pt x="146139" y="71624"/>
                    <a:pt x="146221" y="71450"/>
                  </a:cubicBezTo>
                  <a:cubicBezTo>
                    <a:pt x="146316" y="71295"/>
                    <a:pt x="146364" y="71128"/>
                    <a:pt x="146376" y="70950"/>
                  </a:cubicBezTo>
                  <a:cubicBezTo>
                    <a:pt x="146554" y="69652"/>
                    <a:pt x="146269" y="69081"/>
                    <a:pt x="146662" y="67711"/>
                  </a:cubicBezTo>
                  <a:cubicBezTo>
                    <a:pt x="147019" y="66485"/>
                    <a:pt x="147245" y="67426"/>
                    <a:pt x="146662" y="66235"/>
                  </a:cubicBezTo>
                  <a:cubicBezTo>
                    <a:pt x="146197" y="65259"/>
                    <a:pt x="146340" y="66342"/>
                    <a:pt x="146340" y="64794"/>
                  </a:cubicBezTo>
                  <a:cubicBezTo>
                    <a:pt x="146340" y="63389"/>
                    <a:pt x="146304" y="64116"/>
                    <a:pt x="145721" y="63532"/>
                  </a:cubicBezTo>
                  <a:cubicBezTo>
                    <a:pt x="144971" y="62746"/>
                    <a:pt x="145328" y="62889"/>
                    <a:pt x="145042" y="61984"/>
                  </a:cubicBezTo>
                  <a:cubicBezTo>
                    <a:pt x="144819" y="61308"/>
                    <a:pt x="144777" y="61242"/>
                    <a:pt x="144698" y="61242"/>
                  </a:cubicBezTo>
                  <a:cubicBezTo>
                    <a:pt x="144678" y="61242"/>
                    <a:pt x="144656" y="61245"/>
                    <a:pt x="144629" y="61245"/>
                  </a:cubicBezTo>
                  <a:cubicBezTo>
                    <a:pt x="144536" y="61245"/>
                    <a:pt x="144379" y="61199"/>
                    <a:pt x="144030" y="60794"/>
                  </a:cubicBezTo>
                  <a:cubicBezTo>
                    <a:pt x="143459" y="60115"/>
                    <a:pt x="143459" y="58567"/>
                    <a:pt x="142625" y="58055"/>
                  </a:cubicBezTo>
                  <a:lnTo>
                    <a:pt x="142197" y="57913"/>
                  </a:lnTo>
                  <a:cubicBezTo>
                    <a:pt x="141304" y="57662"/>
                    <a:pt x="140899" y="56900"/>
                    <a:pt x="140363" y="56115"/>
                  </a:cubicBezTo>
                  <a:cubicBezTo>
                    <a:pt x="140042" y="55686"/>
                    <a:pt x="140077" y="56079"/>
                    <a:pt x="139792" y="55246"/>
                  </a:cubicBezTo>
                  <a:cubicBezTo>
                    <a:pt x="139173" y="53412"/>
                    <a:pt x="140578" y="52698"/>
                    <a:pt x="139423" y="50459"/>
                  </a:cubicBezTo>
                  <a:lnTo>
                    <a:pt x="139423" y="50459"/>
                  </a:lnTo>
                  <a:cubicBezTo>
                    <a:pt x="138458" y="50781"/>
                    <a:pt x="139387" y="50495"/>
                    <a:pt x="138458" y="51185"/>
                  </a:cubicBezTo>
                  <a:cubicBezTo>
                    <a:pt x="137911" y="50388"/>
                    <a:pt x="137732" y="50602"/>
                    <a:pt x="137446" y="49483"/>
                  </a:cubicBezTo>
                  <a:cubicBezTo>
                    <a:pt x="136363" y="49781"/>
                    <a:pt x="136910" y="50138"/>
                    <a:pt x="136006" y="50459"/>
                  </a:cubicBezTo>
                  <a:cubicBezTo>
                    <a:pt x="135029" y="48626"/>
                    <a:pt x="135791" y="47721"/>
                    <a:pt x="135065" y="46244"/>
                  </a:cubicBezTo>
                  <a:cubicBezTo>
                    <a:pt x="133922" y="43947"/>
                    <a:pt x="135577" y="46066"/>
                    <a:pt x="133446" y="43696"/>
                  </a:cubicBezTo>
                  <a:cubicBezTo>
                    <a:pt x="133088" y="43327"/>
                    <a:pt x="133017" y="43006"/>
                    <a:pt x="132803" y="42613"/>
                  </a:cubicBezTo>
                  <a:lnTo>
                    <a:pt x="133779" y="42613"/>
                  </a:lnTo>
                  <a:cubicBezTo>
                    <a:pt x="133600" y="41720"/>
                    <a:pt x="133196" y="40958"/>
                    <a:pt x="132410" y="40601"/>
                  </a:cubicBezTo>
                  <a:cubicBezTo>
                    <a:pt x="131684" y="40267"/>
                    <a:pt x="132053" y="40672"/>
                    <a:pt x="131541" y="40160"/>
                  </a:cubicBezTo>
                  <a:cubicBezTo>
                    <a:pt x="131505" y="40160"/>
                    <a:pt x="131469" y="40089"/>
                    <a:pt x="131434" y="40053"/>
                  </a:cubicBezTo>
                  <a:lnTo>
                    <a:pt x="130898" y="39625"/>
                  </a:lnTo>
                  <a:cubicBezTo>
                    <a:pt x="130029" y="39089"/>
                    <a:pt x="130171" y="39767"/>
                    <a:pt x="129850" y="38434"/>
                  </a:cubicBezTo>
                  <a:lnTo>
                    <a:pt x="129529" y="38613"/>
                  </a:lnTo>
                  <a:cubicBezTo>
                    <a:pt x="129481" y="38624"/>
                    <a:pt x="129421" y="38648"/>
                    <a:pt x="129386" y="38684"/>
                  </a:cubicBezTo>
                  <a:cubicBezTo>
                    <a:pt x="129351" y="38694"/>
                    <a:pt x="129320" y="38698"/>
                    <a:pt x="129290" y="38698"/>
                  </a:cubicBezTo>
                  <a:cubicBezTo>
                    <a:pt x="128858" y="38698"/>
                    <a:pt x="128985" y="37669"/>
                    <a:pt x="128516" y="37100"/>
                  </a:cubicBezTo>
                  <a:cubicBezTo>
                    <a:pt x="128372" y="36910"/>
                    <a:pt x="128314" y="36846"/>
                    <a:pt x="128288" y="36846"/>
                  </a:cubicBezTo>
                  <a:cubicBezTo>
                    <a:pt x="128235" y="36846"/>
                    <a:pt x="128318" y="37117"/>
                    <a:pt x="128054" y="37117"/>
                  </a:cubicBezTo>
                  <a:cubicBezTo>
                    <a:pt x="127941" y="37117"/>
                    <a:pt x="127762" y="37067"/>
                    <a:pt x="127481" y="36922"/>
                  </a:cubicBezTo>
                  <a:cubicBezTo>
                    <a:pt x="127185" y="36784"/>
                    <a:pt x="127149" y="36764"/>
                    <a:pt x="127170" y="36764"/>
                  </a:cubicBezTo>
                  <a:cubicBezTo>
                    <a:pt x="127179" y="36764"/>
                    <a:pt x="127196" y="36768"/>
                    <a:pt x="127210" y="36768"/>
                  </a:cubicBezTo>
                  <a:cubicBezTo>
                    <a:pt x="127242" y="36768"/>
                    <a:pt x="127252" y="36750"/>
                    <a:pt x="127076" y="36636"/>
                  </a:cubicBezTo>
                  <a:cubicBezTo>
                    <a:pt x="126719" y="36386"/>
                    <a:pt x="126862" y="36481"/>
                    <a:pt x="126576" y="36386"/>
                  </a:cubicBezTo>
                  <a:lnTo>
                    <a:pt x="126147" y="36267"/>
                  </a:lnTo>
                  <a:cubicBezTo>
                    <a:pt x="124123" y="35445"/>
                    <a:pt x="124492" y="35124"/>
                    <a:pt x="124492" y="33064"/>
                  </a:cubicBezTo>
                  <a:cubicBezTo>
                    <a:pt x="122754" y="32600"/>
                    <a:pt x="123802" y="31266"/>
                    <a:pt x="123909" y="30147"/>
                  </a:cubicBezTo>
                  <a:cubicBezTo>
                    <a:pt x="124123" y="28349"/>
                    <a:pt x="123052" y="28135"/>
                    <a:pt x="123480" y="26194"/>
                  </a:cubicBezTo>
                  <a:cubicBezTo>
                    <a:pt x="121063" y="26159"/>
                    <a:pt x="122039" y="23777"/>
                    <a:pt x="121361" y="21194"/>
                  </a:cubicBezTo>
                  <a:lnTo>
                    <a:pt x="121242" y="18812"/>
                  </a:lnTo>
                  <a:cubicBezTo>
                    <a:pt x="121283" y="18637"/>
                    <a:pt x="121300" y="18607"/>
                    <a:pt x="121315" y="18607"/>
                  </a:cubicBezTo>
                  <a:cubicBezTo>
                    <a:pt x="121323" y="18607"/>
                    <a:pt x="121330" y="18615"/>
                    <a:pt x="121340" y="18615"/>
                  </a:cubicBezTo>
                  <a:cubicBezTo>
                    <a:pt x="121367" y="18615"/>
                    <a:pt x="121414" y="18556"/>
                    <a:pt x="121539" y="18122"/>
                  </a:cubicBezTo>
                  <a:lnTo>
                    <a:pt x="120885" y="17800"/>
                  </a:lnTo>
                  <a:cubicBezTo>
                    <a:pt x="118587" y="16431"/>
                    <a:pt x="119051" y="15348"/>
                    <a:pt x="118372" y="14919"/>
                  </a:cubicBezTo>
                  <a:lnTo>
                    <a:pt x="116634" y="15479"/>
                  </a:lnTo>
                  <a:cubicBezTo>
                    <a:pt x="116122" y="15836"/>
                    <a:pt x="116634" y="15729"/>
                    <a:pt x="115872" y="15907"/>
                  </a:cubicBezTo>
                  <a:cubicBezTo>
                    <a:pt x="114253" y="14395"/>
                    <a:pt x="115015" y="11228"/>
                    <a:pt x="114479" y="9216"/>
                  </a:cubicBezTo>
                  <a:cubicBezTo>
                    <a:pt x="114253" y="8347"/>
                    <a:pt x="114074" y="7156"/>
                    <a:pt x="112931" y="6871"/>
                  </a:cubicBezTo>
                  <a:cubicBezTo>
                    <a:pt x="113110" y="6120"/>
                    <a:pt x="113324" y="5906"/>
                    <a:pt x="113646" y="5394"/>
                  </a:cubicBezTo>
                  <a:cubicBezTo>
                    <a:pt x="113074" y="5108"/>
                    <a:pt x="112776" y="5180"/>
                    <a:pt x="112205" y="4894"/>
                  </a:cubicBezTo>
                  <a:cubicBezTo>
                    <a:pt x="112205" y="3346"/>
                    <a:pt x="112169" y="2191"/>
                    <a:pt x="111443" y="965"/>
                  </a:cubicBezTo>
                  <a:cubicBezTo>
                    <a:pt x="110979" y="179"/>
                    <a:pt x="111300" y="108"/>
                    <a:pt x="110228" y="1"/>
                  </a:cubicBezTo>
                  <a:close/>
                  <a:moveTo>
                    <a:pt x="107776" y="117575"/>
                  </a:moveTo>
                  <a:cubicBezTo>
                    <a:pt x="107670" y="118003"/>
                    <a:pt x="107641" y="118077"/>
                    <a:pt x="107624" y="118077"/>
                  </a:cubicBezTo>
                  <a:cubicBezTo>
                    <a:pt x="107615" y="118077"/>
                    <a:pt x="107609" y="118057"/>
                    <a:pt x="107596" y="118057"/>
                  </a:cubicBezTo>
                  <a:cubicBezTo>
                    <a:pt x="107577" y="118057"/>
                    <a:pt x="107542" y="118108"/>
                    <a:pt x="107454" y="118372"/>
                  </a:cubicBezTo>
                  <a:cubicBezTo>
                    <a:pt x="107159" y="119268"/>
                    <a:pt x="107065" y="120057"/>
                    <a:pt x="107667" y="120057"/>
                  </a:cubicBezTo>
                  <a:cubicBezTo>
                    <a:pt x="107864" y="120057"/>
                    <a:pt x="108137" y="119972"/>
                    <a:pt x="108502" y="119777"/>
                  </a:cubicBezTo>
                  <a:cubicBezTo>
                    <a:pt x="108502" y="118051"/>
                    <a:pt x="108681" y="118194"/>
                    <a:pt x="107776" y="117575"/>
                  </a:cubicBezTo>
                  <a:close/>
                  <a:moveTo>
                    <a:pt x="120015" y="119563"/>
                  </a:moveTo>
                  <a:cubicBezTo>
                    <a:pt x="119910" y="119965"/>
                    <a:pt x="120071" y="120028"/>
                    <a:pt x="120040" y="120028"/>
                  </a:cubicBezTo>
                  <a:cubicBezTo>
                    <a:pt x="120025" y="120028"/>
                    <a:pt x="119969" y="120015"/>
                    <a:pt x="119825" y="120015"/>
                  </a:cubicBezTo>
                  <a:cubicBezTo>
                    <a:pt x="119756" y="120015"/>
                    <a:pt x="119666" y="120018"/>
                    <a:pt x="119551" y="120027"/>
                  </a:cubicBezTo>
                  <a:lnTo>
                    <a:pt x="120527" y="122230"/>
                  </a:lnTo>
                  <a:cubicBezTo>
                    <a:pt x="120956" y="122004"/>
                    <a:pt x="120813" y="122039"/>
                    <a:pt x="121492" y="122004"/>
                  </a:cubicBezTo>
                  <a:cubicBezTo>
                    <a:pt x="121492" y="120492"/>
                    <a:pt x="121528" y="121039"/>
                    <a:pt x="120992" y="120277"/>
                  </a:cubicBezTo>
                  <a:cubicBezTo>
                    <a:pt x="120670" y="119849"/>
                    <a:pt x="120670" y="119706"/>
                    <a:pt x="120015" y="119563"/>
                  </a:cubicBezTo>
                  <a:close/>
                  <a:moveTo>
                    <a:pt x="109502" y="122218"/>
                  </a:moveTo>
                  <a:lnTo>
                    <a:pt x="109502" y="122218"/>
                  </a:lnTo>
                  <a:cubicBezTo>
                    <a:pt x="109466" y="123373"/>
                    <a:pt x="109252" y="123051"/>
                    <a:pt x="109252" y="123944"/>
                  </a:cubicBezTo>
                  <a:lnTo>
                    <a:pt x="109252" y="123956"/>
                  </a:lnTo>
                  <a:cubicBezTo>
                    <a:pt x="109264" y="124992"/>
                    <a:pt x="109502" y="126016"/>
                    <a:pt x="109978" y="126945"/>
                  </a:cubicBezTo>
                  <a:cubicBezTo>
                    <a:pt x="110300" y="127588"/>
                    <a:pt x="110443" y="127373"/>
                    <a:pt x="110407" y="128314"/>
                  </a:cubicBezTo>
                  <a:cubicBezTo>
                    <a:pt x="110371" y="130076"/>
                    <a:pt x="110157" y="130576"/>
                    <a:pt x="110907" y="132053"/>
                  </a:cubicBezTo>
                  <a:cubicBezTo>
                    <a:pt x="111312" y="132886"/>
                    <a:pt x="112098" y="133779"/>
                    <a:pt x="112205" y="134720"/>
                  </a:cubicBezTo>
                  <a:cubicBezTo>
                    <a:pt x="112550" y="134720"/>
                    <a:pt x="112816" y="134717"/>
                    <a:pt x="113023" y="134717"/>
                  </a:cubicBezTo>
                  <a:cubicBezTo>
                    <a:pt x="113850" y="134717"/>
                    <a:pt x="113724" y="134762"/>
                    <a:pt x="113896" y="135220"/>
                  </a:cubicBezTo>
                  <a:cubicBezTo>
                    <a:pt x="115515" y="135184"/>
                    <a:pt x="114479" y="134862"/>
                    <a:pt x="115372" y="134720"/>
                  </a:cubicBezTo>
                  <a:cubicBezTo>
                    <a:pt x="115392" y="134720"/>
                    <a:pt x="115525" y="134749"/>
                    <a:pt x="115698" y="134749"/>
                  </a:cubicBezTo>
                  <a:cubicBezTo>
                    <a:pt x="116160" y="134749"/>
                    <a:pt x="116910" y="134542"/>
                    <a:pt x="116598" y="133029"/>
                  </a:cubicBezTo>
                  <a:lnTo>
                    <a:pt x="116598" y="133029"/>
                  </a:lnTo>
                  <a:cubicBezTo>
                    <a:pt x="117761" y="133334"/>
                    <a:pt x="117297" y="133927"/>
                    <a:pt x="117925" y="133927"/>
                  </a:cubicBezTo>
                  <a:cubicBezTo>
                    <a:pt x="117960" y="133927"/>
                    <a:pt x="117998" y="133926"/>
                    <a:pt x="118039" y="133922"/>
                  </a:cubicBezTo>
                  <a:cubicBezTo>
                    <a:pt x="118682" y="133850"/>
                    <a:pt x="118360" y="133303"/>
                    <a:pt x="118468" y="132553"/>
                  </a:cubicBezTo>
                  <a:cubicBezTo>
                    <a:pt x="118539" y="131660"/>
                    <a:pt x="118146" y="132338"/>
                    <a:pt x="119301" y="131791"/>
                  </a:cubicBezTo>
                  <a:lnTo>
                    <a:pt x="119051" y="130314"/>
                  </a:lnTo>
                  <a:cubicBezTo>
                    <a:pt x="119051" y="129753"/>
                    <a:pt x="119093" y="129556"/>
                    <a:pt x="119168" y="129556"/>
                  </a:cubicBezTo>
                  <a:cubicBezTo>
                    <a:pt x="119326" y="129556"/>
                    <a:pt x="119630" y="130400"/>
                    <a:pt x="120015" y="130576"/>
                  </a:cubicBezTo>
                  <a:lnTo>
                    <a:pt x="120742" y="125385"/>
                  </a:lnTo>
                  <a:cubicBezTo>
                    <a:pt x="120813" y="124992"/>
                    <a:pt x="121277" y="125171"/>
                    <a:pt x="120265" y="123694"/>
                  </a:cubicBezTo>
                  <a:cubicBezTo>
                    <a:pt x="119158" y="123849"/>
                    <a:pt x="119801" y="123873"/>
                    <a:pt x="119551" y="123944"/>
                  </a:cubicBezTo>
                  <a:lnTo>
                    <a:pt x="116277" y="124409"/>
                  </a:lnTo>
                  <a:cubicBezTo>
                    <a:pt x="115638" y="124521"/>
                    <a:pt x="115146" y="124781"/>
                    <a:pt x="114733" y="124781"/>
                  </a:cubicBezTo>
                  <a:cubicBezTo>
                    <a:pt x="114708" y="124781"/>
                    <a:pt x="114683" y="124780"/>
                    <a:pt x="114658" y="124778"/>
                  </a:cubicBezTo>
                  <a:cubicBezTo>
                    <a:pt x="113396" y="124706"/>
                    <a:pt x="112753" y="123194"/>
                    <a:pt x="110979" y="122825"/>
                  </a:cubicBezTo>
                  <a:cubicBezTo>
                    <a:pt x="110868" y="122807"/>
                    <a:pt x="110815" y="122803"/>
                    <a:pt x="110785" y="122803"/>
                  </a:cubicBezTo>
                  <a:cubicBezTo>
                    <a:pt x="110768" y="122803"/>
                    <a:pt x="110758" y="122805"/>
                    <a:pt x="110751" y="122805"/>
                  </a:cubicBezTo>
                  <a:cubicBezTo>
                    <a:pt x="110721" y="122805"/>
                    <a:pt x="110715" y="122787"/>
                    <a:pt x="110336" y="122611"/>
                  </a:cubicBezTo>
                  <a:cubicBezTo>
                    <a:pt x="109466" y="122254"/>
                    <a:pt x="110550" y="122504"/>
                    <a:pt x="109502" y="122218"/>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8"/>
            <p:cNvSpPr/>
            <p:nvPr/>
          </p:nvSpPr>
          <p:spPr>
            <a:xfrm>
              <a:off x="6195472" y="1564665"/>
              <a:ext cx="550505" cy="1682021"/>
            </a:xfrm>
            <a:custGeom>
              <a:rect b="b" l="l" r="r" t="t"/>
              <a:pathLst>
                <a:path extrusionOk="0" h="74106" w="24254">
                  <a:moveTo>
                    <a:pt x="23753" y="1"/>
                  </a:moveTo>
                  <a:lnTo>
                    <a:pt x="23753" y="12705"/>
                  </a:lnTo>
                  <a:lnTo>
                    <a:pt x="0" y="34469"/>
                  </a:lnTo>
                  <a:lnTo>
                    <a:pt x="0" y="74105"/>
                  </a:lnTo>
                  <a:lnTo>
                    <a:pt x="24253" y="74105"/>
                  </a:lnTo>
                  <a:lnTo>
                    <a:pt x="24253" y="18253"/>
                  </a:lnTo>
                  <a:lnTo>
                    <a:pt x="24253" y="12252"/>
                  </a:lnTo>
                  <a:lnTo>
                    <a:pt x="2425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8"/>
            <p:cNvSpPr/>
            <p:nvPr/>
          </p:nvSpPr>
          <p:spPr>
            <a:xfrm>
              <a:off x="7039638" y="1649251"/>
              <a:ext cx="342687" cy="1600128"/>
            </a:xfrm>
            <a:custGeom>
              <a:rect b="b" l="l" r="r" t="t"/>
              <a:pathLst>
                <a:path extrusionOk="0" h="70498" w="15098">
                  <a:moveTo>
                    <a:pt x="3358" y="1"/>
                  </a:moveTo>
                  <a:lnTo>
                    <a:pt x="3358" y="12657"/>
                  </a:lnTo>
                  <a:cubicBezTo>
                    <a:pt x="2262" y="12323"/>
                    <a:pt x="1131" y="12157"/>
                    <a:pt x="0" y="12157"/>
                  </a:cubicBezTo>
                  <a:lnTo>
                    <a:pt x="0" y="70497"/>
                  </a:lnTo>
                  <a:lnTo>
                    <a:pt x="15097" y="70497"/>
                  </a:lnTo>
                  <a:lnTo>
                    <a:pt x="15097" y="23015"/>
                  </a:lnTo>
                  <a:cubicBezTo>
                    <a:pt x="15097" y="23015"/>
                    <a:pt x="10716" y="15157"/>
                    <a:pt x="3846" y="12800"/>
                  </a:cubicBezTo>
                  <a:lnTo>
                    <a:pt x="384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8"/>
            <p:cNvSpPr/>
            <p:nvPr/>
          </p:nvSpPr>
          <p:spPr>
            <a:xfrm>
              <a:off x="5326158" y="1969191"/>
              <a:ext cx="229199" cy="1279889"/>
            </a:xfrm>
            <a:custGeom>
              <a:rect b="b" l="l" r="r" t="t"/>
              <a:pathLst>
                <a:path extrusionOk="0" h="56389" w="10098">
                  <a:moveTo>
                    <a:pt x="1" y="1"/>
                  </a:moveTo>
                  <a:lnTo>
                    <a:pt x="1" y="56388"/>
                  </a:lnTo>
                  <a:lnTo>
                    <a:pt x="10097" y="56388"/>
                  </a:lnTo>
                  <a:lnTo>
                    <a:pt x="1009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8"/>
            <p:cNvSpPr/>
            <p:nvPr/>
          </p:nvSpPr>
          <p:spPr>
            <a:xfrm>
              <a:off x="5555316" y="2316955"/>
              <a:ext cx="332677" cy="932096"/>
            </a:xfrm>
            <a:custGeom>
              <a:rect b="b" l="l" r="r" t="t"/>
              <a:pathLst>
                <a:path extrusionOk="0" h="41066" w="14657">
                  <a:moveTo>
                    <a:pt x="0" y="1"/>
                  </a:moveTo>
                  <a:lnTo>
                    <a:pt x="0" y="41065"/>
                  </a:lnTo>
                  <a:lnTo>
                    <a:pt x="14657" y="41065"/>
                  </a:lnTo>
                  <a:lnTo>
                    <a:pt x="1465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8"/>
            <p:cNvSpPr/>
            <p:nvPr/>
          </p:nvSpPr>
          <p:spPr>
            <a:xfrm>
              <a:off x="5887945" y="2644475"/>
              <a:ext cx="307551" cy="604548"/>
            </a:xfrm>
            <a:custGeom>
              <a:rect b="b" l="l" r="r" t="t"/>
              <a:pathLst>
                <a:path extrusionOk="0" h="26635" w="13550">
                  <a:moveTo>
                    <a:pt x="1" y="0"/>
                  </a:moveTo>
                  <a:lnTo>
                    <a:pt x="1" y="26634"/>
                  </a:lnTo>
                  <a:lnTo>
                    <a:pt x="13550" y="26634"/>
                  </a:lnTo>
                  <a:lnTo>
                    <a:pt x="1355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8"/>
            <p:cNvSpPr/>
            <p:nvPr/>
          </p:nvSpPr>
          <p:spPr>
            <a:xfrm>
              <a:off x="6745911" y="2405604"/>
              <a:ext cx="166759" cy="841010"/>
            </a:xfrm>
            <a:custGeom>
              <a:rect b="b" l="l" r="r" t="t"/>
              <a:pathLst>
                <a:path extrusionOk="0" h="37053" w="7347">
                  <a:moveTo>
                    <a:pt x="0" y="0"/>
                  </a:moveTo>
                  <a:lnTo>
                    <a:pt x="0" y="37052"/>
                  </a:lnTo>
                  <a:lnTo>
                    <a:pt x="7346" y="37052"/>
                  </a:lnTo>
                  <a:lnTo>
                    <a:pt x="734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8"/>
            <p:cNvSpPr/>
            <p:nvPr/>
          </p:nvSpPr>
          <p:spPr>
            <a:xfrm>
              <a:off x="6912633" y="2543139"/>
              <a:ext cx="127038" cy="703464"/>
            </a:xfrm>
            <a:custGeom>
              <a:rect b="b" l="l" r="r" t="t"/>
              <a:pathLst>
                <a:path extrusionOk="0" h="30993" w="5597">
                  <a:moveTo>
                    <a:pt x="0" y="0"/>
                  </a:moveTo>
                  <a:lnTo>
                    <a:pt x="0" y="30992"/>
                  </a:lnTo>
                  <a:lnTo>
                    <a:pt x="5596" y="30992"/>
                  </a:lnTo>
                  <a:lnTo>
                    <a:pt x="559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8"/>
            <p:cNvSpPr/>
            <p:nvPr/>
          </p:nvSpPr>
          <p:spPr>
            <a:xfrm>
              <a:off x="7382276" y="2332366"/>
              <a:ext cx="171616" cy="916684"/>
            </a:xfrm>
            <a:custGeom>
              <a:rect b="b" l="l" r="r" t="t"/>
              <a:pathLst>
                <a:path extrusionOk="0" h="40387" w="7561">
                  <a:moveTo>
                    <a:pt x="0" y="0"/>
                  </a:moveTo>
                  <a:lnTo>
                    <a:pt x="0" y="40386"/>
                  </a:lnTo>
                  <a:lnTo>
                    <a:pt x="7561" y="40386"/>
                  </a:lnTo>
                  <a:lnTo>
                    <a:pt x="756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8"/>
            <p:cNvSpPr/>
            <p:nvPr/>
          </p:nvSpPr>
          <p:spPr>
            <a:xfrm>
              <a:off x="7726252" y="2063763"/>
              <a:ext cx="361072" cy="1182880"/>
            </a:xfrm>
            <a:custGeom>
              <a:rect b="b" l="l" r="r" t="t"/>
              <a:pathLst>
                <a:path extrusionOk="0" h="52115" w="15908">
                  <a:moveTo>
                    <a:pt x="1" y="1"/>
                  </a:moveTo>
                  <a:lnTo>
                    <a:pt x="1" y="52114"/>
                  </a:lnTo>
                  <a:lnTo>
                    <a:pt x="15908" y="52114"/>
                  </a:lnTo>
                  <a:lnTo>
                    <a:pt x="1590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8"/>
            <p:cNvSpPr/>
            <p:nvPr/>
          </p:nvSpPr>
          <p:spPr>
            <a:xfrm>
              <a:off x="7553855" y="2502605"/>
              <a:ext cx="172433" cy="744001"/>
            </a:xfrm>
            <a:custGeom>
              <a:rect b="b" l="l" r="r" t="t"/>
              <a:pathLst>
                <a:path extrusionOk="0" h="32779" w="7597">
                  <a:moveTo>
                    <a:pt x="1" y="0"/>
                  </a:moveTo>
                  <a:lnTo>
                    <a:pt x="1" y="32778"/>
                  </a:lnTo>
                  <a:lnTo>
                    <a:pt x="7597" y="32778"/>
                  </a:lnTo>
                  <a:lnTo>
                    <a:pt x="759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8"/>
            <p:cNvSpPr/>
            <p:nvPr/>
          </p:nvSpPr>
          <p:spPr>
            <a:xfrm>
              <a:off x="5593945" y="2598267"/>
              <a:ext cx="2493547" cy="648604"/>
            </a:xfrm>
            <a:custGeom>
              <a:rect b="b" l="l" r="r" t="t"/>
              <a:pathLst>
                <a:path extrusionOk="0" h="28576" w="109860">
                  <a:moveTo>
                    <a:pt x="52519" y="1262"/>
                  </a:moveTo>
                  <a:lnTo>
                    <a:pt x="52519" y="4489"/>
                  </a:lnTo>
                  <a:lnTo>
                    <a:pt x="49174" y="1393"/>
                  </a:lnTo>
                  <a:cubicBezTo>
                    <a:pt x="50281" y="1334"/>
                    <a:pt x="51400" y="1298"/>
                    <a:pt x="52519" y="1262"/>
                  </a:cubicBezTo>
                  <a:close/>
                  <a:moveTo>
                    <a:pt x="54996" y="1227"/>
                  </a:moveTo>
                  <a:cubicBezTo>
                    <a:pt x="55781" y="1227"/>
                    <a:pt x="56567" y="1238"/>
                    <a:pt x="57353" y="1262"/>
                  </a:cubicBezTo>
                  <a:lnTo>
                    <a:pt x="57353" y="4608"/>
                  </a:lnTo>
                  <a:lnTo>
                    <a:pt x="53865" y="1227"/>
                  </a:lnTo>
                  <a:close/>
                  <a:moveTo>
                    <a:pt x="58079" y="1274"/>
                  </a:moveTo>
                  <a:cubicBezTo>
                    <a:pt x="59258" y="1310"/>
                    <a:pt x="60437" y="1369"/>
                    <a:pt x="61604" y="1441"/>
                  </a:cubicBezTo>
                  <a:lnTo>
                    <a:pt x="58079" y="4656"/>
                  </a:lnTo>
                  <a:lnTo>
                    <a:pt x="58079" y="1274"/>
                  </a:lnTo>
                  <a:close/>
                  <a:moveTo>
                    <a:pt x="53245" y="1655"/>
                  </a:moveTo>
                  <a:lnTo>
                    <a:pt x="56579" y="4894"/>
                  </a:lnTo>
                  <a:cubicBezTo>
                    <a:pt x="56055" y="4882"/>
                    <a:pt x="55520" y="4870"/>
                    <a:pt x="54996" y="4870"/>
                  </a:cubicBezTo>
                  <a:cubicBezTo>
                    <a:pt x="54412" y="4870"/>
                    <a:pt x="53829" y="4870"/>
                    <a:pt x="53245" y="4894"/>
                  </a:cubicBezTo>
                  <a:lnTo>
                    <a:pt x="53245" y="1655"/>
                  </a:lnTo>
                  <a:close/>
                  <a:moveTo>
                    <a:pt x="47685" y="1488"/>
                  </a:moveTo>
                  <a:lnTo>
                    <a:pt x="47685" y="4977"/>
                  </a:lnTo>
                  <a:lnTo>
                    <a:pt x="44244" y="1786"/>
                  </a:lnTo>
                  <a:cubicBezTo>
                    <a:pt x="45375" y="1667"/>
                    <a:pt x="46518" y="1560"/>
                    <a:pt x="47685" y="1488"/>
                  </a:cubicBezTo>
                  <a:close/>
                  <a:moveTo>
                    <a:pt x="62913" y="1524"/>
                  </a:moveTo>
                  <a:cubicBezTo>
                    <a:pt x="64116" y="1619"/>
                    <a:pt x="65306" y="1727"/>
                    <a:pt x="66473" y="1858"/>
                  </a:cubicBezTo>
                  <a:lnTo>
                    <a:pt x="62913" y="5072"/>
                  </a:lnTo>
                  <a:lnTo>
                    <a:pt x="62913" y="1524"/>
                  </a:lnTo>
                  <a:close/>
                  <a:moveTo>
                    <a:pt x="48412" y="1679"/>
                  </a:moveTo>
                  <a:lnTo>
                    <a:pt x="51936" y="4929"/>
                  </a:lnTo>
                  <a:cubicBezTo>
                    <a:pt x="50757" y="4989"/>
                    <a:pt x="49578" y="5072"/>
                    <a:pt x="48412" y="5179"/>
                  </a:cubicBezTo>
                  <a:lnTo>
                    <a:pt x="48412" y="1679"/>
                  </a:lnTo>
                  <a:close/>
                  <a:moveTo>
                    <a:pt x="62187" y="1905"/>
                  </a:moveTo>
                  <a:lnTo>
                    <a:pt x="62187" y="5251"/>
                  </a:lnTo>
                  <a:cubicBezTo>
                    <a:pt x="61068" y="5132"/>
                    <a:pt x="59937" y="5048"/>
                    <a:pt x="58806" y="4989"/>
                  </a:cubicBezTo>
                  <a:lnTo>
                    <a:pt x="62187" y="1905"/>
                  </a:lnTo>
                  <a:close/>
                  <a:moveTo>
                    <a:pt x="42851" y="1941"/>
                  </a:moveTo>
                  <a:lnTo>
                    <a:pt x="42851" y="5632"/>
                  </a:lnTo>
                  <a:lnTo>
                    <a:pt x="39458" y="2417"/>
                  </a:lnTo>
                  <a:cubicBezTo>
                    <a:pt x="40565" y="2239"/>
                    <a:pt x="41708" y="2084"/>
                    <a:pt x="42851" y="1941"/>
                  </a:cubicBezTo>
                  <a:close/>
                  <a:moveTo>
                    <a:pt x="67747" y="2012"/>
                  </a:moveTo>
                  <a:cubicBezTo>
                    <a:pt x="68950" y="2167"/>
                    <a:pt x="70140" y="2334"/>
                    <a:pt x="71307" y="2524"/>
                  </a:cubicBezTo>
                  <a:lnTo>
                    <a:pt x="67747" y="5775"/>
                  </a:lnTo>
                  <a:lnTo>
                    <a:pt x="67747" y="2012"/>
                  </a:lnTo>
                  <a:close/>
                  <a:moveTo>
                    <a:pt x="43578" y="2155"/>
                  </a:moveTo>
                  <a:lnTo>
                    <a:pt x="46983" y="5334"/>
                  </a:lnTo>
                  <a:cubicBezTo>
                    <a:pt x="45840" y="5465"/>
                    <a:pt x="44697" y="5620"/>
                    <a:pt x="43578" y="5810"/>
                  </a:cubicBezTo>
                  <a:lnTo>
                    <a:pt x="43578" y="2155"/>
                  </a:lnTo>
                  <a:close/>
                  <a:moveTo>
                    <a:pt x="67021" y="2358"/>
                  </a:moveTo>
                  <a:lnTo>
                    <a:pt x="67021" y="5930"/>
                  </a:lnTo>
                  <a:cubicBezTo>
                    <a:pt x="65902" y="5739"/>
                    <a:pt x="64771" y="5560"/>
                    <a:pt x="63628" y="5418"/>
                  </a:cubicBezTo>
                  <a:lnTo>
                    <a:pt x="67021" y="2358"/>
                  </a:lnTo>
                  <a:close/>
                  <a:moveTo>
                    <a:pt x="38017" y="2643"/>
                  </a:moveTo>
                  <a:lnTo>
                    <a:pt x="38017" y="6692"/>
                  </a:lnTo>
                  <a:lnTo>
                    <a:pt x="34398" y="3346"/>
                  </a:lnTo>
                  <a:cubicBezTo>
                    <a:pt x="35588" y="3084"/>
                    <a:pt x="36791" y="2846"/>
                    <a:pt x="38017" y="2643"/>
                  </a:cubicBezTo>
                  <a:close/>
                  <a:moveTo>
                    <a:pt x="38744" y="2751"/>
                  </a:moveTo>
                  <a:lnTo>
                    <a:pt x="42244" y="6060"/>
                  </a:lnTo>
                  <a:cubicBezTo>
                    <a:pt x="41053" y="6275"/>
                    <a:pt x="39887" y="6537"/>
                    <a:pt x="38744" y="6822"/>
                  </a:cubicBezTo>
                  <a:lnTo>
                    <a:pt x="38744" y="2751"/>
                  </a:lnTo>
                  <a:close/>
                  <a:moveTo>
                    <a:pt x="72581" y="2751"/>
                  </a:moveTo>
                  <a:cubicBezTo>
                    <a:pt x="73784" y="2965"/>
                    <a:pt x="74962" y="3203"/>
                    <a:pt x="76105" y="3453"/>
                  </a:cubicBezTo>
                  <a:lnTo>
                    <a:pt x="72581" y="6834"/>
                  </a:lnTo>
                  <a:lnTo>
                    <a:pt x="72581" y="2751"/>
                  </a:lnTo>
                  <a:close/>
                  <a:moveTo>
                    <a:pt x="71855" y="3012"/>
                  </a:moveTo>
                  <a:lnTo>
                    <a:pt x="71855" y="6989"/>
                  </a:lnTo>
                  <a:cubicBezTo>
                    <a:pt x="70712" y="6692"/>
                    <a:pt x="69557" y="6418"/>
                    <a:pt x="68378" y="6191"/>
                  </a:cubicBezTo>
                  <a:lnTo>
                    <a:pt x="71855" y="3012"/>
                  </a:lnTo>
                  <a:close/>
                  <a:moveTo>
                    <a:pt x="33183" y="3608"/>
                  </a:moveTo>
                  <a:lnTo>
                    <a:pt x="33183" y="8108"/>
                  </a:lnTo>
                  <a:lnTo>
                    <a:pt x="29540" y="4548"/>
                  </a:lnTo>
                  <a:cubicBezTo>
                    <a:pt x="30719" y="4215"/>
                    <a:pt x="31933" y="3894"/>
                    <a:pt x="33183" y="3608"/>
                  </a:cubicBezTo>
                  <a:close/>
                  <a:moveTo>
                    <a:pt x="33910" y="3882"/>
                  </a:moveTo>
                  <a:lnTo>
                    <a:pt x="37446" y="7156"/>
                  </a:lnTo>
                  <a:cubicBezTo>
                    <a:pt x="36243" y="7477"/>
                    <a:pt x="35065" y="7835"/>
                    <a:pt x="33910" y="8216"/>
                  </a:cubicBezTo>
                  <a:lnTo>
                    <a:pt x="33910" y="3882"/>
                  </a:lnTo>
                  <a:close/>
                  <a:moveTo>
                    <a:pt x="77427" y="3763"/>
                  </a:moveTo>
                  <a:cubicBezTo>
                    <a:pt x="78713" y="4072"/>
                    <a:pt x="79975" y="4406"/>
                    <a:pt x="81201" y="4763"/>
                  </a:cubicBezTo>
                  <a:lnTo>
                    <a:pt x="77427" y="8346"/>
                  </a:lnTo>
                  <a:lnTo>
                    <a:pt x="77427" y="3763"/>
                  </a:lnTo>
                  <a:close/>
                  <a:moveTo>
                    <a:pt x="76689" y="3917"/>
                  </a:moveTo>
                  <a:lnTo>
                    <a:pt x="76689" y="8442"/>
                  </a:lnTo>
                  <a:cubicBezTo>
                    <a:pt x="75522" y="8037"/>
                    <a:pt x="74343" y="7668"/>
                    <a:pt x="73129" y="7323"/>
                  </a:cubicBezTo>
                  <a:lnTo>
                    <a:pt x="76689" y="3917"/>
                  </a:lnTo>
                  <a:close/>
                  <a:moveTo>
                    <a:pt x="28349" y="4894"/>
                  </a:moveTo>
                  <a:lnTo>
                    <a:pt x="28349" y="9978"/>
                  </a:lnTo>
                  <a:lnTo>
                    <a:pt x="24623" y="6132"/>
                  </a:lnTo>
                  <a:cubicBezTo>
                    <a:pt x="25825" y="5691"/>
                    <a:pt x="27064" y="5275"/>
                    <a:pt x="28349" y="4894"/>
                  </a:cubicBezTo>
                  <a:close/>
                  <a:moveTo>
                    <a:pt x="29076" y="5120"/>
                  </a:moveTo>
                  <a:lnTo>
                    <a:pt x="32683" y="8644"/>
                  </a:lnTo>
                  <a:cubicBezTo>
                    <a:pt x="31457" y="9085"/>
                    <a:pt x="30254" y="9561"/>
                    <a:pt x="29076" y="10073"/>
                  </a:cubicBezTo>
                  <a:lnTo>
                    <a:pt x="29076" y="5120"/>
                  </a:lnTo>
                  <a:close/>
                  <a:moveTo>
                    <a:pt x="82261" y="5096"/>
                  </a:moveTo>
                  <a:cubicBezTo>
                    <a:pt x="83511" y="5477"/>
                    <a:pt x="84726" y="5906"/>
                    <a:pt x="85904" y="6346"/>
                  </a:cubicBezTo>
                  <a:lnTo>
                    <a:pt x="82261" y="10228"/>
                  </a:lnTo>
                  <a:lnTo>
                    <a:pt x="82261" y="5096"/>
                  </a:lnTo>
                  <a:close/>
                  <a:moveTo>
                    <a:pt x="81523" y="5453"/>
                  </a:moveTo>
                  <a:lnTo>
                    <a:pt x="81523" y="10359"/>
                  </a:lnTo>
                  <a:cubicBezTo>
                    <a:pt x="80356" y="9835"/>
                    <a:pt x="79153" y="9335"/>
                    <a:pt x="77915" y="8870"/>
                  </a:cubicBezTo>
                  <a:lnTo>
                    <a:pt x="81523" y="5453"/>
                  </a:lnTo>
                  <a:close/>
                  <a:moveTo>
                    <a:pt x="23504" y="6561"/>
                  </a:moveTo>
                  <a:lnTo>
                    <a:pt x="23504" y="12454"/>
                  </a:lnTo>
                  <a:lnTo>
                    <a:pt x="19634" y="8251"/>
                  </a:lnTo>
                  <a:cubicBezTo>
                    <a:pt x="20860" y="7656"/>
                    <a:pt x="22158" y="7084"/>
                    <a:pt x="23504" y="6561"/>
                  </a:cubicBezTo>
                  <a:close/>
                  <a:moveTo>
                    <a:pt x="24242" y="6799"/>
                  </a:moveTo>
                  <a:lnTo>
                    <a:pt x="27921" y="10597"/>
                  </a:lnTo>
                  <a:cubicBezTo>
                    <a:pt x="26659" y="11192"/>
                    <a:pt x="25421" y="11811"/>
                    <a:pt x="24242" y="12490"/>
                  </a:cubicBezTo>
                  <a:lnTo>
                    <a:pt x="24242" y="6799"/>
                  </a:lnTo>
                  <a:close/>
                  <a:moveTo>
                    <a:pt x="87095" y="6811"/>
                  </a:moveTo>
                  <a:cubicBezTo>
                    <a:pt x="88440" y="7358"/>
                    <a:pt x="89738" y="7942"/>
                    <a:pt x="90964" y="8561"/>
                  </a:cubicBezTo>
                  <a:lnTo>
                    <a:pt x="87095" y="12811"/>
                  </a:lnTo>
                  <a:lnTo>
                    <a:pt x="87095" y="6811"/>
                  </a:lnTo>
                  <a:close/>
                  <a:moveTo>
                    <a:pt x="86357" y="6930"/>
                  </a:moveTo>
                  <a:lnTo>
                    <a:pt x="86357" y="12847"/>
                  </a:lnTo>
                  <a:cubicBezTo>
                    <a:pt x="85166" y="12156"/>
                    <a:pt x="83928" y="11502"/>
                    <a:pt x="82642" y="10883"/>
                  </a:cubicBezTo>
                  <a:lnTo>
                    <a:pt x="86357" y="6930"/>
                  </a:lnTo>
                  <a:close/>
                  <a:moveTo>
                    <a:pt x="19408" y="9073"/>
                  </a:moveTo>
                  <a:lnTo>
                    <a:pt x="23135" y="13133"/>
                  </a:lnTo>
                  <a:cubicBezTo>
                    <a:pt x="21837" y="13907"/>
                    <a:pt x="20587" y="14740"/>
                    <a:pt x="19408" y="15621"/>
                  </a:cubicBezTo>
                  <a:lnTo>
                    <a:pt x="19408" y="9073"/>
                  </a:lnTo>
                  <a:close/>
                  <a:moveTo>
                    <a:pt x="18670" y="8739"/>
                  </a:moveTo>
                  <a:lnTo>
                    <a:pt x="18670" y="15990"/>
                  </a:lnTo>
                  <a:lnTo>
                    <a:pt x="12883" y="12430"/>
                  </a:lnTo>
                  <a:cubicBezTo>
                    <a:pt x="14681" y="11013"/>
                    <a:pt x="16622" y="9775"/>
                    <a:pt x="18670" y="8739"/>
                  </a:cubicBezTo>
                  <a:close/>
                  <a:moveTo>
                    <a:pt x="91191" y="9394"/>
                  </a:moveTo>
                  <a:lnTo>
                    <a:pt x="91191" y="16086"/>
                  </a:lnTo>
                  <a:cubicBezTo>
                    <a:pt x="90012" y="15181"/>
                    <a:pt x="88762" y="14323"/>
                    <a:pt x="87452" y="13514"/>
                  </a:cubicBezTo>
                  <a:lnTo>
                    <a:pt x="91191" y="9394"/>
                  </a:lnTo>
                  <a:close/>
                  <a:moveTo>
                    <a:pt x="91929" y="9061"/>
                  </a:moveTo>
                  <a:cubicBezTo>
                    <a:pt x="93774" y="10037"/>
                    <a:pt x="95525" y="11180"/>
                    <a:pt x="97156" y="12478"/>
                  </a:cubicBezTo>
                  <a:lnTo>
                    <a:pt x="91929" y="16407"/>
                  </a:lnTo>
                  <a:lnTo>
                    <a:pt x="91929" y="9061"/>
                  </a:lnTo>
                  <a:close/>
                  <a:moveTo>
                    <a:pt x="97382" y="13228"/>
                  </a:moveTo>
                  <a:lnTo>
                    <a:pt x="97382" y="21991"/>
                  </a:lnTo>
                  <a:cubicBezTo>
                    <a:pt x="95858" y="20169"/>
                    <a:pt x="94179" y="18491"/>
                    <a:pt x="92346" y="17002"/>
                  </a:cubicBezTo>
                  <a:lnTo>
                    <a:pt x="97382" y="13228"/>
                  </a:lnTo>
                  <a:close/>
                  <a:moveTo>
                    <a:pt x="12490" y="13061"/>
                  </a:moveTo>
                  <a:lnTo>
                    <a:pt x="18182" y="16550"/>
                  </a:lnTo>
                  <a:cubicBezTo>
                    <a:pt x="16098" y="18205"/>
                    <a:pt x="14181" y="20074"/>
                    <a:pt x="12490" y="22134"/>
                  </a:cubicBezTo>
                  <a:lnTo>
                    <a:pt x="12490" y="13061"/>
                  </a:lnTo>
                  <a:close/>
                  <a:moveTo>
                    <a:pt x="67747" y="7287"/>
                  </a:moveTo>
                  <a:cubicBezTo>
                    <a:pt x="69140" y="7549"/>
                    <a:pt x="70510" y="7858"/>
                    <a:pt x="71855" y="8216"/>
                  </a:cubicBezTo>
                  <a:lnTo>
                    <a:pt x="71855" y="22324"/>
                  </a:lnTo>
                  <a:lnTo>
                    <a:pt x="67747" y="22324"/>
                  </a:lnTo>
                  <a:lnTo>
                    <a:pt x="67747" y="7287"/>
                  </a:lnTo>
                  <a:close/>
                  <a:moveTo>
                    <a:pt x="72581" y="8418"/>
                  </a:moveTo>
                  <a:cubicBezTo>
                    <a:pt x="73986" y="8799"/>
                    <a:pt x="75355" y="9228"/>
                    <a:pt x="76689" y="9704"/>
                  </a:cubicBezTo>
                  <a:lnTo>
                    <a:pt x="76689" y="22324"/>
                  </a:lnTo>
                  <a:lnTo>
                    <a:pt x="72581" y="22324"/>
                  </a:lnTo>
                  <a:lnTo>
                    <a:pt x="72581" y="8418"/>
                  </a:lnTo>
                  <a:close/>
                  <a:moveTo>
                    <a:pt x="77427" y="9966"/>
                  </a:moveTo>
                  <a:cubicBezTo>
                    <a:pt x="78832" y="10490"/>
                    <a:pt x="80201" y="11061"/>
                    <a:pt x="81523" y="11668"/>
                  </a:cubicBezTo>
                  <a:lnTo>
                    <a:pt x="81523" y="22324"/>
                  </a:lnTo>
                  <a:lnTo>
                    <a:pt x="77427" y="22324"/>
                  </a:lnTo>
                  <a:lnTo>
                    <a:pt x="77427" y="9966"/>
                  </a:lnTo>
                  <a:close/>
                  <a:moveTo>
                    <a:pt x="82261" y="12014"/>
                  </a:moveTo>
                  <a:cubicBezTo>
                    <a:pt x="83678" y="12704"/>
                    <a:pt x="85047" y="13442"/>
                    <a:pt x="86357" y="14240"/>
                  </a:cubicBezTo>
                  <a:lnTo>
                    <a:pt x="86357" y="22324"/>
                  </a:lnTo>
                  <a:lnTo>
                    <a:pt x="82249" y="22324"/>
                  </a:lnTo>
                  <a:lnTo>
                    <a:pt x="82261" y="12014"/>
                  </a:lnTo>
                  <a:close/>
                  <a:moveTo>
                    <a:pt x="18670" y="17717"/>
                  </a:moveTo>
                  <a:lnTo>
                    <a:pt x="18670" y="22336"/>
                  </a:lnTo>
                  <a:lnTo>
                    <a:pt x="13895" y="22336"/>
                  </a:lnTo>
                  <a:cubicBezTo>
                    <a:pt x="15348" y="20658"/>
                    <a:pt x="16943" y="19110"/>
                    <a:pt x="18670" y="17717"/>
                  </a:cubicBezTo>
                  <a:close/>
                  <a:moveTo>
                    <a:pt x="23504" y="14323"/>
                  </a:moveTo>
                  <a:lnTo>
                    <a:pt x="23504" y="22336"/>
                  </a:lnTo>
                  <a:lnTo>
                    <a:pt x="19408" y="22336"/>
                  </a:lnTo>
                  <a:lnTo>
                    <a:pt x="19408" y="17133"/>
                  </a:lnTo>
                  <a:cubicBezTo>
                    <a:pt x="20718" y="16121"/>
                    <a:pt x="22087" y="15181"/>
                    <a:pt x="23504" y="14323"/>
                  </a:cubicBezTo>
                  <a:close/>
                  <a:moveTo>
                    <a:pt x="28349" y="11740"/>
                  </a:moveTo>
                  <a:lnTo>
                    <a:pt x="28349" y="22336"/>
                  </a:lnTo>
                  <a:lnTo>
                    <a:pt x="24242" y="22336"/>
                  </a:lnTo>
                  <a:lnTo>
                    <a:pt x="24242" y="13883"/>
                  </a:lnTo>
                  <a:cubicBezTo>
                    <a:pt x="25552" y="13121"/>
                    <a:pt x="26921" y="12395"/>
                    <a:pt x="28349" y="11740"/>
                  </a:cubicBezTo>
                  <a:close/>
                  <a:moveTo>
                    <a:pt x="33183" y="9751"/>
                  </a:moveTo>
                  <a:lnTo>
                    <a:pt x="33183" y="22336"/>
                  </a:lnTo>
                  <a:lnTo>
                    <a:pt x="29076" y="22336"/>
                  </a:lnTo>
                  <a:lnTo>
                    <a:pt x="29076" y="11406"/>
                  </a:lnTo>
                  <a:cubicBezTo>
                    <a:pt x="30397" y="10811"/>
                    <a:pt x="31767" y="10251"/>
                    <a:pt x="33183" y="9751"/>
                  </a:cubicBezTo>
                  <a:close/>
                  <a:moveTo>
                    <a:pt x="38017" y="8251"/>
                  </a:moveTo>
                  <a:lnTo>
                    <a:pt x="38017" y="22336"/>
                  </a:lnTo>
                  <a:lnTo>
                    <a:pt x="33910" y="22336"/>
                  </a:lnTo>
                  <a:lnTo>
                    <a:pt x="33910" y="9489"/>
                  </a:lnTo>
                  <a:cubicBezTo>
                    <a:pt x="35243" y="9037"/>
                    <a:pt x="36612" y="8620"/>
                    <a:pt x="38017" y="8251"/>
                  </a:cubicBezTo>
                  <a:close/>
                  <a:moveTo>
                    <a:pt x="42851" y="7180"/>
                  </a:moveTo>
                  <a:lnTo>
                    <a:pt x="42851" y="22336"/>
                  </a:lnTo>
                  <a:lnTo>
                    <a:pt x="38744" y="22336"/>
                  </a:lnTo>
                  <a:lnTo>
                    <a:pt x="38744" y="8073"/>
                  </a:lnTo>
                  <a:cubicBezTo>
                    <a:pt x="40089" y="7727"/>
                    <a:pt x="41458" y="7430"/>
                    <a:pt x="42851" y="7180"/>
                  </a:cubicBezTo>
                  <a:close/>
                  <a:moveTo>
                    <a:pt x="47685" y="6477"/>
                  </a:moveTo>
                  <a:lnTo>
                    <a:pt x="47685" y="22336"/>
                  </a:lnTo>
                  <a:lnTo>
                    <a:pt x="43578" y="22336"/>
                  </a:lnTo>
                  <a:lnTo>
                    <a:pt x="43578" y="7049"/>
                  </a:lnTo>
                  <a:cubicBezTo>
                    <a:pt x="44935" y="6811"/>
                    <a:pt x="46292" y="6620"/>
                    <a:pt x="47685" y="6477"/>
                  </a:cubicBezTo>
                  <a:close/>
                  <a:moveTo>
                    <a:pt x="52519" y="6132"/>
                  </a:moveTo>
                  <a:lnTo>
                    <a:pt x="52519" y="22336"/>
                  </a:lnTo>
                  <a:lnTo>
                    <a:pt x="48412" y="22336"/>
                  </a:lnTo>
                  <a:lnTo>
                    <a:pt x="48412" y="6394"/>
                  </a:lnTo>
                  <a:cubicBezTo>
                    <a:pt x="49769" y="6263"/>
                    <a:pt x="51138" y="6180"/>
                    <a:pt x="52519" y="6132"/>
                  </a:cubicBezTo>
                  <a:close/>
                  <a:moveTo>
                    <a:pt x="54996" y="6084"/>
                  </a:moveTo>
                  <a:cubicBezTo>
                    <a:pt x="55781" y="6084"/>
                    <a:pt x="56567" y="6096"/>
                    <a:pt x="57353" y="6120"/>
                  </a:cubicBezTo>
                  <a:lnTo>
                    <a:pt x="57353" y="22336"/>
                  </a:lnTo>
                  <a:lnTo>
                    <a:pt x="53245" y="22336"/>
                  </a:lnTo>
                  <a:lnTo>
                    <a:pt x="53245" y="6096"/>
                  </a:lnTo>
                  <a:cubicBezTo>
                    <a:pt x="53829" y="6084"/>
                    <a:pt x="54412" y="6084"/>
                    <a:pt x="54996" y="6084"/>
                  </a:cubicBezTo>
                  <a:close/>
                  <a:moveTo>
                    <a:pt x="58079" y="6144"/>
                  </a:moveTo>
                  <a:cubicBezTo>
                    <a:pt x="59461" y="6215"/>
                    <a:pt x="60830" y="6322"/>
                    <a:pt x="62187" y="6465"/>
                  </a:cubicBezTo>
                  <a:lnTo>
                    <a:pt x="62187" y="22336"/>
                  </a:lnTo>
                  <a:lnTo>
                    <a:pt x="58079" y="22336"/>
                  </a:lnTo>
                  <a:lnTo>
                    <a:pt x="58079" y="6144"/>
                  </a:lnTo>
                  <a:close/>
                  <a:moveTo>
                    <a:pt x="62913" y="6537"/>
                  </a:moveTo>
                  <a:cubicBezTo>
                    <a:pt x="64306" y="6703"/>
                    <a:pt x="65676" y="6906"/>
                    <a:pt x="67021" y="7156"/>
                  </a:cubicBezTo>
                  <a:lnTo>
                    <a:pt x="67021" y="22336"/>
                  </a:lnTo>
                  <a:lnTo>
                    <a:pt x="62913" y="22336"/>
                  </a:lnTo>
                  <a:lnTo>
                    <a:pt x="62913" y="6537"/>
                  </a:lnTo>
                  <a:close/>
                  <a:moveTo>
                    <a:pt x="87095" y="14692"/>
                  </a:moveTo>
                  <a:cubicBezTo>
                    <a:pt x="88512" y="15597"/>
                    <a:pt x="89881" y="16574"/>
                    <a:pt x="91191" y="17621"/>
                  </a:cubicBezTo>
                  <a:lnTo>
                    <a:pt x="91191" y="22336"/>
                  </a:lnTo>
                  <a:lnTo>
                    <a:pt x="87095" y="22336"/>
                  </a:lnTo>
                  <a:lnTo>
                    <a:pt x="87095" y="14692"/>
                  </a:lnTo>
                  <a:close/>
                  <a:moveTo>
                    <a:pt x="91929" y="18229"/>
                  </a:moveTo>
                  <a:cubicBezTo>
                    <a:pt x="93417" y="19491"/>
                    <a:pt x="94810" y="20860"/>
                    <a:pt x="96096" y="22336"/>
                  </a:cubicBezTo>
                  <a:lnTo>
                    <a:pt x="91929" y="22336"/>
                  </a:lnTo>
                  <a:lnTo>
                    <a:pt x="91929" y="18229"/>
                  </a:lnTo>
                  <a:close/>
                  <a:moveTo>
                    <a:pt x="54996" y="0"/>
                  </a:moveTo>
                  <a:cubicBezTo>
                    <a:pt x="37577" y="0"/>
                    <a:pt x="21444" y="4263"/>
                    <a:pt x="12490" y="11180"/>
                  </a:cubicBezTo>
                  <a:lnTo>
                    <a:pt x="12490" y="8751"/>
                  </a:lnTo>
                  <a:lnTo>
                    <a:pt x="8264" y="8751"/>
                  </a:lnTo>
                  <a:cubicBezTo>
                    <a:pt x="6632" y="8751"/>
                    <a:pt x="5311" y="10073"/>
                    <a:pt x="5311" y="11704"/>
                  </a:cubicBezTo>
                  <a:lnTo>
                    <a:pt x="5311" y="18657"/>
                  </a:lnTo>
                  <a:lnTo>
                    <a:pt x="3120" y="18657"/>
                  </a:lnTo>
                  <a:cubicBezTo>
                    <a:pt x="1406" y="18657"/>
                    <a:pt x="1" y="20062"/>
                    <a:pt x="1" y="21789"/>
                  </a:cubicBezTo>
                  <a:lnTo>
                    <a:pt x="1" y="28575"/>
                  </a:lnTo>
                  <a:lnTo>
                    <a:pt x="12490" y="28575"/>
                  </a:lnTo>
                  <a:lnTo>
                    <a:pt x="12490" y="23551"/>
                  </a:lnTo>
                  <a:cubicBezTo>
                    <a:pt x="12526" y="23551"/>
                    <a:pt x="12562" y="23563"/>
                    <a:pt x="12598" y="23563"/>
                  </a:cubicBezTo>
                  <a:lnTo>
                    <a:pt x="97382" y="23563"/>
                  </a:lnTo>
                  <a:lnTo>
                    <a:pt x="97382" y="28575"/>
                  </a:lnTo>
                  <a:lnTo>
                    <a:pt x="109860" y="28575"/>
                  </a:lnTo>
                  <a:lnTo>
                    <a:pt x="109860" y="21789"/>
                  </a:lnTo>
                  <a:cubicBezTo>
                    <a:pt x="109860" y="20062"/>
                    <a:pt x="108455" y="18657"/>
                    <a:pt x="106728" y="18657"/>
                  </a:cubicBezTo>
                  <a:lnTo>
                    <a:pt x="104549" y="18657"/>
                  </a:lnTo>
                  <a:lnTo>
                    <a:pt x="104549" y="11704"/>
                  </a:lnTo>
                  <a:cubicBezTo>
                    <a:pt x="104549" y="10073"/>
                    <a:pt x="103228" y="8751"/>
                    <a:pt x="101597" y="8751"/>
                  </a:cubicBezTo>
                  <a:lnTo>
                    <a:pt x="97382" y="8751"/>
                  </a:lnTo>
                  <a:lnTo>
                    <a:pt x="97382" y="11097"/>
                  </a:lnTo>
                  <a:cubicBezTo>
                    <a:pt x="88393" y="4227"/>
                    <a:pt x="72331" y="0"/>
                    <a:pt x="549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8"/>
            <p:cNvSpPr/>
            <p:nvPr/>
          </p:nvSpPr>
          <p:spPr>
            <a:xfrm>
              <a:off x="6038735" y="1330401"/>
              <a:ext cx="11099" cy="248106"/>
            </a:xfrm>
            <a:custGeom>
              <a:rect b="b" l="l" r="r" t="t"/>
              <a:pathLst>
                <a:path extrusionOk="0" h="10931" w="489">
                  <a:moveTo>
                    <a:pt x="0" y="0"/>
                  </a:moveTo>
                  <a:lnTo>
                    <a:pt x="0" y="10930"/>
                  </a:lnTo>
                  <a:lnTo>
                    <a:pt x="489" y="10930"/>
                  </a:lnTo>
                  <a:lnTo>
                    <a:pt x="489" y="0"/>
                  </a:lnTo>
                  <a:close/>
                </a:path>
              </a:pathLst>
            </a:cu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8"/>
            <p:cNvSpPr/>
            <p:nvPr/>
          </p:nvSpPr>
          <p:spPr>
            <a:xfrm>
              <a:off x="5926596" y="1578464"/>
              <a:ext cx="235396" cy="1668221"/>
            </a:xfrm>
            <a:custGeom>
              <a:rect b="b" l="l" r="r" t="t"/>
              <a:pathLst>
                <a:path extrusionOk="0" h="73498" w="10371">
                  <a:moveTo>
                    <a:pt x="3596" y="23074"/>
                  </a:moveTo>
                  <a:lnTo>
                    <a:pt x="3596" y="59888"/>
                  </a:lnTo>
                  <a:lnTo>
                    <a:pt x="2429" y="59888"/>
                  </a:lnTo>
                  <a:lnTo>
                    <a:pt x="3596" y="23074"/>
                  </a:lnTo>
                  <a:close/>
                  <a:moveTo>
                    <a:pt x="6775" y="23074"/>
                  </a:moveTo>
                  <a:lnTo>
                    <a:pt x="7942" y="59888"/>
                  </a:lnTo>
                  <a:lnTo>
                    <a:pt x="6775" y="59888"/>
                  </a:lnTo>
                  <a:lnTo>
                    <a:pt x="6775" y="23074"/>
                  </a:lnTo>
                  <a:close/>
                  <a:moveTo>
                    <a:pt x="1703" y="0"/>
                  </a:moveTo>
                  <a:lnTo>
                    <a:pt x="1703" y="1774"/>
                  </a:lnTo>
                  <a:lnTo>
                    <a:pt x="2453" y="1774"/>
                  </a:lnTo>
                  <a:lnTo>
                    <a:pt x="2453" y="3120"/>
                  </a:lnTo>
                  <a:lnTo>
                    <a:pt x="1703" y="3120"/>
                  </a:lnTo>
                  <a:lnTo>
                    <a:pt x="1703" y="4882"/>
                  </a:lnTo>
                  <a:lnTo>
                    <a:pt x="0" y="4882"/>
                  </a:lnTo>
                  <a:lnTo>
                    <a:pt x="738" y="15264"/>
                  </a:lnTo>
                  <a:lnTo>
                    <a:pt x="3358" y="15264"/>
                  </a:lnTo>
                  <a:lnTo>
                    <a:pt x="1941" y="59888"/>
                  </a:lnTo>
                  <a:lnTo>
                    <a:pt x="596" y="59888"/>
                  </a:lnTo>
                  <a:lnTo>
                    <a:pt x="596" y="61782"/>
                  </a:lnTo>
                  <a:lnTo>
                    <a:pt x="1881" y="61782"/>
                  </a:lnTo>
                  <a:lnTo>
                    <a:pt x="1500" y="73485"/>
                  </a:lnTo>
                  <a:lnTo>
                    <a:pt x="2001" y="73497"/>
                  </a:lnTo>
                  <a:lnTo>
                    <a:pt x="2370" y="61782"/>
                  </a:lnTo>
                  <a:lnTo>
                    <a:pt x="3596" y="61782"/>
                  </a:lnTo>
                  <a:lnTo>
                    <a:pt x="3596" y="73497"/>
                  </a:lnTo>
                  <a:lnTo>
                    <a:pt x="6775" y="73497"/>
                  </a:lnTo>
                  <a:lnTo>
                    <a:pt x="6775" y="61782"/>
                  </a:lnTo>
                  <a:lnTo>
                    <a:pt x="8001" y="61782"/>
                  </a:lnTo>
                  <a:lnTo>
                    <a:pt x="8382" y="73497"/>
                  </a:lnTo>
                  <a:lnTo>
                    <a:pt x="8870" y="73485"/>
                  </a:lnTo>
                  <a:lnTo>
                    <a:pt x="8501" y="61782"/>
                  </a:lnTo>
                  <a:lnTo>
                    <a:pt x="9775" y="61782"/>
                  </a:lnTo>
                  <a:lnTo>
                    <a:pt x="9775" y="59888"/>
                  </a:lnTo>
                  <a:lnTo>
                    <a:pt x="8442" y="59888"/>
                  </a:lnTo>
                  <a:lnTo>
                    <a:pt x="7025" y="15264"/>
                  </a:lnTo>
                  <a:lnTo>
                    <a:pt x="9632" y="15264"/>
                  </a:lnTo>
                  <a:lnTo>
                    <a:pt x="10371" y="4882"/>
                  </a:lnTo>
                  <a:lnTo>
                    <a:pt x="8668" y="4882"/>
                  </a:lnTo>
                  <a:lnTo>
                    <a:pt x="8668" y="3120"/>
                  </a:lnTo>
                  <a:lnTo>
                    <a:pt x="7930" y="3120"/>
                  </a:lnTo>
                  <a:lnTo>
                    <a:pt x="7930" y="1774"/>
                  </a:lnTo>
                  <a:lnTo>
                    <a:pt x="8668" y="1774"/>
                  </a:lnTo>
                  <a:lnTo>
                    <a:pt x="86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8"/>
            <p:cNvSpPr/>
            <p:nvPr/>
          </p:nvSpPr>
          <p:spPr>
            <a:xfrm>
              <a:off x="6407858" y="2626410"/>
              <a:ext cx="1460403" cy="622615"/>
            </a:xfrm>
            <a:custGeom>
              <a:rect b="b" l="l" r="r" t="t"/>
              <a:pathLst>
                <a:path extrusionOk="0" h="27431" w="64342">
                  <a:moveTo>
                    <a:pt x="21466" y="1"/>
                  </a:moveTo>
                  <a:cubicBezTo>
                    <a:pt x="21181" y="1"/>
                    <a:pt x="21027" y="22"/>
                    <a:pt x="21027" y="34"/>
                  </a:cubicBezTo>
                  <a:cubicBezTo>
                    <a:pt x="20932" y="2642"/>
                    <a:pt x="20991" y="6535"/>
                    <a:pt x="20991" y="6535"/>
                  </a:cubicBezTo>
                  <a:cubicBezTo>
                    <a:pt x="19335" y="5909"/>
                    <a:pt x="17480" y="5779"/>
                    <a:pt x="16224" y="5779"/>
                  </a:cubicBezTo>
                  <a:cubicBezTo>
                    <a:pt x="15330" y="5779"/>
                    <a:pt x="14740" y="5844"/>
                    <a:pt x="14740" y="5844"/>
                  </a:cubicBezTo>
                  <a:cubicBezTo>
                    <a:pt x="14466" y="7333"/>
                    <a:pt x="14347" y="8845"/>
                    <a:pt x="14371" y="10357"/>
                  </a:cubicBezTo>
                  <a:cubicBezTo>
                    <a:pt x="13268" y="10198"/>
                    <a:pt x="12034" y="10145"/>
                    <a:pt x="10878" y="10145"/>
                  </a:cubicBezTo>
                  <a:cubicBezTo>
                    <a:pt x="8568" y="10145"/>
                    <a:pt x="6573" y="10357"/>
                    <a:pt x="6573" y="10357"/>
                  </a:cubicBezTo>
                  <a:cubicBezTo>
                    <a:pt x="6573" y="10357"/>
                    <a:pt x="6525" y="15107"/>
                    <a:pt x="6525" y="18572"/>
                  </a:cubicBezTo>
                  <a:cubicBezTo>
                    <a:pt x="2167" y="18739"/>
                    <a:pt x="1643" y="19453"/>
                    <a:pt x="1643" y="19453"/>
                  </a:cubicBezTo>
                  <a:lnTo>
                    <a:pt x="2513" y="20977"/>
                  </a:lnTo>
                  <a:lnTo>
                    <a:pt x="2513" y="24335"/>
                  </a:lnTo>
                  <a:lnTo>
                    <a:pt x="0" y="24335"/>
                  </a:lnTo>
                  <a:lnTo>
                    <a:pt x="0" y="27430"/>
                  </a:lnTo>
                  <a:lnTo>
                    <a:pt x="64342" y="27430"/>
                  </a:lnTo>
                  <a:lnTo>
                    <a:pt x="64342" y="23573"/>
                  </a:lnTo>
                  <a:lnTo>
                    <a:pt x="61448" y="23573"/>
                  </a:lnTo>
                  <a:lnTo>
                    <a:pt x="58841" y="21549"/>
                  </a:lnTo>
                  <a:lnTo>
                    <a:pt x="60579" y="15274"/>
                  </a:lnTo>
                  <a:cubicBezTo>
                    <a:pt x="60191" y="15247"/>
                    <a:pt x="59795" y="15234"/>
                    <a:pt x="59397" y="15234"/>
                  </a:cubicBezTo>
                  <a:cubicBezTo>
                    <a:pt x="55650" y="15234"/>
                    <a:pt x="51709" y="16334"/>
                    <a:pt x="51709" y="16334"/>
                  </a:cubicBezTo>
                  <a:cubicBezTo>
                    <a:pt x="51709" y="16334"/>
                    <a:pt x="52566" y="10262"/>
                    <a:pt x="52471" y="10071"/>
                  </a:cubicBezTo>
                  <a:cubicBezTo>
                    <a:pt x="51315" y="9757"/>
                    <a:pt x="50146" y="9625"/>
                    <a:pt x="49000" y="9625"/>
                  </a:cubicBezTo>
                  <a:cubicBezTo>
                    <a:pt x="43132" y="9625"/>
                    <a:pt x="37853" y="13077"/>
                    <a:pt x="37814" y="13154"/>
                  </a:cubicBezTo>
                  <a:lnTo>
                    <a:pt x="37814" y="13154"/>
                  </a:lnTo>
                  <a:cubicBezTo>
                    <a:pt x="31575" y="1019"/>
                    <a:pt x="23429" y="1"/>
                    <a:pt x="2146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8"/>
            <p:cNvSpPr/>
            <p:nvPr/>
          </p:nvSpPr>
          <p:spPr>
            <a:xfrm>
              <a:off x="5326158" y="2466928"/>
              <a:ext cx="535911" cy="781566"/>
            </a:xfrm>
            <a:custGeom>
              <a:rect b="b" l="l" r="r" t="t"/>
              <a:pathLst>
                <a:path extrusionOk="0" h="34434" w="23611">
                  <a:moveTo>
                    <a:pt x="11800" y="11395"/>
                  </a:moveTo>
                  <a:cubicBezTo>
                    <a:pt x="12776" y="11395"/>
                    <a:pt x="13550" y="12181"/>
                    <a:pt x="13550" y="13145"/>
                  </a:cubicBezTo>
                  <a:lnTo>
                    <a:pt x="13550" y="17217"/>
                  </a:lnTo>
                  <a:lnTo>
                    <a:pt x="10049" y="17217"/>
                  </a:lnTo>
                  <a:lnTo>
                    <a:pt x="10049" y="13145"/>
                  </a:lnTo>
                  <a:cubicBezTo>
                    <a:pt x="10049" y="12181"/>
                    <a:pt x="10835" y="11395"/>
                    <a:pt x="11800" y="11395"/>
                  </a:cubicBezTo>
                  <a:close/>
                  <a:moveTo>
                    <a:pt x="7597" y="1"/>
                  </a:moveTo>
                  <a:lnTo>
                    <a:pt x="7597" y="1953"/>
                  </a:lnTo>
                  <a:lnTo>
                    <a:pt x="6763" y="1953"/>
                  </a:lnTo>
                  <a:lnTo>
                    <a:pt x="6763" y="6240"/>
                  </a:lnTo>
                  <a:lnTo>
                    <a:pt x="5192" y="6240"/>
                  </a:lnTo>
                  <a:cubicBezTo>
                    <a:pt x="5192" y="6240"/>
                    <a:pt x="5632" y="30076"/>
                    <a:pt x="5192" y="30076"/>
                  </a:cubicBezTo>
                  <a:lnTo>
                    <a:pt x="1584" y="30076"/>
                  </a:lnTo>
                  <a:lnTo>
                    <a:pt x="1584" y="31957"/>
                  </a:lnTo>
                  <a:lnTo>
                    <a:pt x="1" y="31957"/>
                  </a:lnTo>
                  <a:lnTo>
                    <a:pt x="1" y="34434"/>
                  </a:lnTo>
                  <a:lnTo>
                    <a:pt x="23611" y="34434"/>
                  </a:lnTo>
                  <a:lnTo>
                    <a:pt x="23611" y="31957"/>
                  </a:lnTo>
                  <a:lnTo>
                    <a:pt x="22027" y="31957"/>
                  </a:lnTo>
                  <a:lnTo>
                    <a:pt x="22027" y="30076"/>
                  </a:lnTo>
                  <a:lnTo>
                    <a:pt x="18420" y="30076"/>
                  </a:lnTo>
                  <a:cubicBezTo>
                    <a:pt x="17979" y="30076"/>
                    <a:pt x="18420" y="6252"/>
                    <a:pt x="18420" y="6252"/>
                  </a:cubicBezTo>
                  <a:lnTo>
                    <a:pt x="16836" y="6252"/>
                  </a:lnTo>
                  <a:lnTo>
                    <a:pt x="16836" y="1953"/>
                  </a:lnTo>
                  <a:lnTo>
                    <a:pt x="16015" y="1953"/>
                  </a:lnTo>
                  <a:lnTo>
                    <a:pt x="1601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8"/>
            <p:cNvSpPr/>
            <p:nvPr/>
          </p:nvSpPr>
          <p:spPr>
            <a:xfrm>
              <a:off x="5254553" y="3591312"/>
              <a:ext cx="284581" cy="284581"/>
            </a:xfrm>
            <a:custGeom>
              <a:rect b="b" l="l" r="r" t="t"/>
              <a:pathLst>
                <a:path extrusionOk="0" h="12538" w="12538">
                  <a:moveTo>
                    <a:pt x="6263" y="1"/>
                  </a:moveTo>
                  <a:lnTo>
                    <a:pt x="5073" y="3370"/>
                  </a:lnTo>
                  <a:lnTo>
                    <a:pt x="1834" y="1834"/>
                  </a:lnTo>
                  <a:lnTo>
                    <a:pt x="3370" y="5073"/>
                  </a:lnTo>
                  <a:lnTo>
                    <a:pt x="0" y="6275"/>
                  </a:lnTo>
                  <a:lnTo>
                    <a:pt x="3370" y="7466"/>
                  </a:lnTo>
                  <a:lnTo>
                    <a:pt x="1834" y="10704"/>
                  </a:lnTo>
                  <a:lnTo>
                    <a:pt x="5073" y="9168"/>
                  </a:lnTo>
                  <a:lnTo>
                    <a:pt x="6263" y="12538"/>
                  </a:lnTo>
                  <a:lnTo>
                    <a:pt x="7466" y="9168"/>
                  </a:lnTo>
                  <a:lnTo>
                    <a:pt x="10704" y="10704"/>
                  </a:lnTo>
                  <a:lnTo>
                    <a:pt x="9168" y="7466"/>
                  </a:lnTo>
                  <a:lnTo>
                    <a:pt x="12538" y="6275"/>
                  </a:lnTo>
                  <a:lnTo>
                    <a:pt x="9168" y="5073"/>
                  </a:lnTo>
                  <a:lnTo>
                    <a:pt x="10704" y="1834"/>
                  </a:lnTo>
                  <a:lnTo>
                    <a:pt x="7466" y="3370"/>
                  </a:lnTo>
                  <a:lnTo>
                    <a:pt x="626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8"/>
            <p:cNvSpPr/>
            <p:nvPr/>
          </p:nvSpPr>
          <p:spPr>
            <a:xfrm>
              <a:off x="7302296" y="3432420"/>
              <a:ext cx="142427" cy="142450"/>
            </a:xfrm>
            <a:custGeom>
              <a:rect b="b" l="l" r="r" t="t"/>
              <a:pathLst>
                <a:path extrusionOk="0" h="6276" w="6275">
                  <a:moveTo>
                    <a:pt x="3143" y="1"/>
                  </a:moveTo>
                  <a:lnTo>
                    <a:pt x="2548" y="1691"/>
                  </a:lnTo>
                  <a:lnTo>
                    <a:pt x="929" y="929"/>
                  </a:lnTo>
                  <a:lnTo>
                    <a:pt x="1691" y="2537"/>
                  </a:lnTo>
                  <a:lnTo>
                    <a:pt x="0" y="3144"/>
                  </a:lnTo>
                  <a:lnTo>
                    <a:pt x="1691" y="3739"/>
                  </a:lnTo>
                  <a:lnTo>
                    <a:pt x="929" y="5359"/>
                  </a:lnTo>
                  <a:lnTo>
                    <a:pt x="2548" y="4585"/>
                  </a:lnTo>
                  <a:lnTo>
                    <a:pt x="3143" y="6275"/>
                  </a:lnTo>
                  <a:lnTo>
                    <a:pt x="3739" y="4585"/>
                  </a:lnTo>
                  <a:lnTo>
                    <a:pt x="5358" y="5359"/>
                  </a:lnTo>
                  <a:lnTo>
                    <a:pt x="4596" y="3739"/>
                  </a:lnTo>
                  <a:lnTo>
                    <a:pt x="6275" y="3144"/>
                  </a:lnTo>
                  <a:lnTo>
                    <a:pt x="4596" y="2537"/>
                  </a:lnTo>
                  <a:lnTo>
                    <a:pt x="5358" y="929"/>
                  </a:lnTo>
                  <a:lnTo>
                    <a:pt x="3739" y="1691"/>
                  </a:lnTo>
                  <a:lnTo>
                    <a:pt x="3143" y="1"/>
                  </a:lnTo>
                  <a:close/>
                </a:path>
              </a:pathLst>
            </a:cu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8"/>
            <p:cNvSpPr/>
            <p:nvPr/>
          </p:nvSpPr>
          <p:spPr>
            <a:xfrm>
              <a:off x="6571335" y="3993659"/>
              <a:ext cx="142450" cy="142450"/>
            </a:xfrm>
            <a:custGeom>
              <a:rect b="b" l="l" r="r" t="t"/>
              <a:pathLst>
                <a:path extrusionOk="0" h="6276" w="6276">
                  <a:moveTo>
                    <a:pt x="3144" y="1"/>
                  </a:moveTo>
                  <a:lnTo>
                    <a:pt x="2537" y="1692"/>
                  </a:lnTo>
                  <a:lnTo>
                    <a:pt x="917" y="918"/>
                  </a:lnTo>
                  <a:lnTo>
                    <a:pt x="1691" y="2537"/>
                  </a:lnTo>
                  <a:lnTo>
                    <a:pt x="1" y="3144"/>
                  </a:lnTo>
                  <a:lnTo>
                    <a:pt x="1691" y="3740"/>
                  </a:lnTo>
                  <a:lnTo>
                    <a:pt x="917" y="5359"/>
                  </a:lnTo>
                  <a:lnTo>
                    <a:pt x="2537" y="4585"/>
                  </a:lnTo>
                  <a:lnTo>
                    <a:pt x="3144" y="6276"/>
                  </a:lnTo>
                  <a:lnTo>
                    <a:pt x="3739" y="4585"/>
                  </a:lnTo>
                  <a:lnTo>
                    <a:pt x="5358" y="5359"/>
                  </a:lnTo>
                  <a:lnTo>
                    <a:pt x="4585" y="3740"/>
                  </a:lnTo>
                  <a:lnTo>
                    <a:pt x="6275" y="3144"/>
                  </a:lnTo>
                  <a:lnTo>
                    <a:pt x="4585" y="2537"/>
                  </a:lnTo>
                  <a:lnTo>
                    <a:pt x="5358" y="918"/>
                  </a:lnTo>
                  <a:lnTo>
                    <a:pt x="3739" y="1692"/>
                  </a:lnTo>
                  <a:lnTo>
                    <a:pt x="314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8"/>
            <p:cNvSpPr/>
            <p:nvPr/>
          </p:nvSpPr>
          <p:spPr>
            <a:xfrm>
              <a:off x="6024142" y="3452415"/>
              <a:ext cx="142450" cy="142450"/>
            </a:xfrm>
            <a:custGeom>
              <a:rect b="b" l="l" r="r" t="t"/>
              <a:pathLst>
                <a:path extrusionOk="0" h="6276" w="6276">
                  <a:moveTo>
                    <a:pt x="3132" y="1"/>
                  </a:moveTo>
                  <a:lnTo>
                    <a:pt x="2536" y="1691"/>
                  </a:lnTo>
                  <a:lnTo>
                    <a:pt x="917" y="918"/>
                  </a:lnTo>
                  <a:lnTo>
                    <a:pt x="917" y="918"/>
                  </a:lnTo>
                  <a:lnTo>
                    <a:pt x="1691" y="2537"/>
                  </a:lnTo>
                  <a:lnTo>
                    <a:pt x="0" y="3132"/>
                  </a:lnTo>
                  <a:lnTo>
                    <a:pt x="1691" y="3739"/>
                  </a:lnTo>
                  <a:lnTo>
                    <a:pt x="917" y="5359"/>
                  </a:lnTo>
                  <a:lnTo>
                    <a:pt x="2536" y="4585"/>
                  </a:lnTo>
                  <a:lnTo>
                    <a:pt x="3132" y="6275"/>
                  </a:lnTo>
                  <a:lnTo>
                    <a:pt x="3739" y="4585"/>
                  </a:lnTo>
                  <a:lnTo>
                    <a:pt x="5346" y="5359"/>
                  </a:lnTo>
                  <a:lnTo>
                    <a:pt x="4584" y="3739"/>
                  </a:lnTo>
                  <a:lnTo>
                    <a:pt x="6275" y="3132"/>
                  </a:lnTo>
                  <a:lnTo>
                    <a:pt x="4584" y="2537"/>
                  </a:lnTo>
                  <a:lnTo>
                    <a:pt x="5346" y="918"/>
                  </a:lnTo>
                  <a:lnTo>
                    <a:pt x="3739" y="1691"/>
                  </a:lnTo>
                  <a:lnTo>
                    <a:pt x="313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8"/>
            <p:cNvSpPr/>
            <p:nvPr/>
          </p:nvSpPr>
          <p:spPr>
            <a:xfrm>
              <a:off x="6897227" y="3574856"/>
              <a:ext cx="142427" cy="142154"/>
            </a:xfrm>
            <a:custGeom>
              <a:rect b="b" l="l" r="r" t="t"/>
              <a:pathLst>
                <a:path extrusionOk="0" h="6263" w="6275">
                  <a:moveTo>
                    <a:pt x="3143" y="0"/>
                  </a:moveTo>
                  <a:lnTo>
                    <a:pt x="2536" y="1679"/>
                  </a:lnTo>
                  <a:lnTo>
                    <a:pt x="929" y="917"/>
                  </a:lnTo>
                  <a:lnTo>
                    <a:pt x="929" y="917"/>
                  </a:lnTo>
                  <a:lnTo>
                    <a:pt x="1691" y="2536"/>
                  </a:lnTo>
                  <a:lnTo>
                    <a:pt x="0" y="3131"/>
                  </a:lnTo>
                  <a:lnTo>
                    <a:pt x="1691" y="3727"/>
                  </a:lnTo>
                  <a:lnTo>
                    <a:pt x="929" y="5346"/>
                  </a:lnTo>
                  <a:lnTo>
                    <a:pt x="2536" y="4584"/>
                  </a:lnTo>
                  <a:lnTo>
                    <a:pt x="3143" y="6263"/>
                  </a:lnTo>
                  <a:lnTo>
                    <a:pt x="3739" y="4584"/>
                  </a:lnTo>
                  <a:lnTo>
                    <a:pt x="5358" y="5346"/>
                  </a:lnTo>
                  <a:lnTo>
                    <a:pt x="4596" y="3727"/>
                  </a:lnTo>
                  <a:lnTo>
                    <a:pt x="6275" y="3131"/>
                  </a:lnTo>
                  <a:lnTo>
                    <a:pt x="4596" y="2536"/>
                  </a:lnTo>
                  <a:lnTo>
                    <a:pt x="5358" y="917"/>
                  </a:lnTo>
                  <a:lnTo>
                    <a:pt x="3739" y="1679"/>
                  </a:lnTo>
                  <a:lnTo>
                    <a:pt x="314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4" name="Google Shape;564;p8"/>
          <p:cNvSpPr/>
          <p:nvPr/>
        </p:nvSpPr>
        <p:spPr>
          <a:xfrm>
            <a:off x="1615191" y="1021641"/>
            <a:ext cx="109284" cy="774485"/>
          </a:xfrm>
          <a:custGeom>
            <a:rect b="b" l="l" r="r" t="t"/>
            <a:pathLst>
              <a:path extrusionOk="0" h="73498" w="10371">
                <a:moveTo>
                  <a:pt x="3596" y="23074"/>
                </a:moveTo>
                <a:lnTo>
                  <a:pt x="3596" y="59888"/>
                </a:lnTo>
                <a:lnTo>
                  <a:pt x="2429" y="59888"/>
                </a:lnTo>
                <a:lnTo>
                  <a:pt x="3596" y="23074"/>
                </a:lnTo>
                <a:close/>
                <a:moveTo>
                  <a:pt x="6775" y="23074"/>
                </a:moveTo>
                <a:lnTo>
                  <a:pt x="7942" y="59888"/>
                </a:lnTo>
                <a:lnTo>
                  <a:pt x="6775" y="59888"/>
                </a:lnTo>
                <a:lnTo>
                  <a:pt x="6775" y="23074"/>
                </a:lnTo>
                <a:close/>
                <a:moveTo>
                  <a:pt x="1703" y="0"/>
                </a:moveTo>
                <a:lnTo>
                  <a:pt x="1703" y="1774"/>
                </a:lnTo>
                <a:lnTo>
                  <a:pt x="2453" y="1774"/>
                </a:lnTo>
                <a:lnTo>
                  <a:pt x="2453" y="3120"/>
                </a:lnTo>
                <a:lnTo>
                  <a:pt x="1703" y="3120"/>
                </a:lnTo>
                <a:lnTo>
                  <a:pt x="1703" y="4882"/>
                </a:lnTo>
                <a:lnTo>
                  <a:pt x="0" y="4882"/>
                </a:lnTo>
                <a:lnTo>
                  <a:pt x="738" y="15264"/>
                </a:lnTo>
                <a:lnTo>
                  <a:pt x="3358" y="15264"/>
                </a:lnTo>
                <a:lnTo>
                  <a:pt x="1941" y="59888"/>
                </a:lnTo>
                <a:lnTo>
                  <a:pt x="596" y="59888"/>
                </a:lnTo>
                <a:lnTo>
                  <a:pt x="596" y="61782"/>
                </a:lnTo>
                <a:lnTo>
                  <a:pt x="1881" y="61782"/>
                </a:lnTo>
                <a:lnTo>
                  <a:pt x="1500" y="73485"/>
                </a:lnTo>
                <a:lnTo>
                  <a:pt x="2001" y="73497"/>
                </a:lnTo>
                <a:lnTo>
                  <a:pt x="2370" y="61782"/>
                </a:lnTo>
                <a:lnTo>
                  <a:pt x="3596" y="61782"/>
                </a:lnTo>
                <a:lnTo>
                  <a:pt x="3596" y="73497"/>
                </a:lnTo>
                <a:lnTo>
                  <a:pt x="6775" y="73497"/>
                </a:lnTo>
                <a:lnTo>
                  <a:pt x="6775" y="61782"/>
                </a:lnTo>
                <a:lnTo>
                  <a:pt x="8001" y="61782"/>
                </a:lnTo>
                <a:lnTo>
                  <a:pt x="8382" y="73497"/>
                </a:lnTo>
                <a:lnTo>
                  <a:pt x="8870" y="73485"/>
                </a:lnTo>
                <a:lnTo>
                  <a:pt x="8501" y="61782"/>
                </a:lnTo>
                <a:lnTo>
                  <a:pt x="9775" y="61782"/>
                </a:lnTo>
                <a:lnTo>
                  <a:pt x="9775" y="59888"/>
                </a:lnTo>
                <a:lnTo>
                  <a:pt x="8442" y="59888"/>
                </a:lnTo>
                <a:lnTo>
                  <a:pt x="7025" y="15264"/>
                </a:lnTo>
                <a:lnTo>
                  <a:pt x="9632" y="15264"/>
                </a:lnTo>
                <a:lnTo>
                  <a:pt x="10371" y="4882"/>
                </a:lnTo>
                <a:lnTo>
                  <a:pt x="8668" y="4882"/>
                </a:lnTo>
                <a:lnTo>
                  <a:pt x="8668" y="3120"/>
                </a:lnTo>
                <a:lnTo>
                  <a:pt x="7930" y="3120"/>
                </a:lnTo>
                <a:lnTo>
                  <a:pt x="7930" y="1774"/>
                </a:lnTo>
                <a:lnTo>
                  <a:pt x="8668" y="1774"/>
                </a:lnTo>
                <a:lnTo>
                  <a:pt x="86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8"/>
          <p:cNvSpPr/>
          <p:nvPr/>
        </p:nvSpPr>
        <p:spPr>
          <a:xfrm>
            <a:off x="3458462" y="1123802"/>
            <a:ext cx="461005" cy="672324"/>
          </a:xfrm>
          <a:custGeom>
            <a:rect b="b" l="l" r="r" t="t"/>
            <a:pathLst>
              <a:path extrusionOk="0" h="34434" w="23611">
                <a:moveTo>
                  <a:pt x="11800" y="11395"/>
                </a:moveTo>
                <a:cubicBezTo>
                  <a:pt x="12776" y="11395"/>
                  <a:pt x="13550" y="12181"/>
                  <a:pt x="13550" y="13145"/>
                </a:cubicBezTo>
                <a:lnTo>
                  <a:pt x="13550" y="17217"/>
                </a:lnTo>
                <a:lnTo>
                  <a:pt x="10049" y="17217"/>
                </a:lnTo>
                <a:lnTo>
                  <a:pt x="10049" y="13145"/>
                </a:lnTo>
                <a:cubicBezTo>
                  <a:pt x="10049" y="12181"/>
                  <a:pt x="10835" y="11395"/>
                  <a:pt x="11800" y="11395"/>
                </a:cubicBezTo>
                <a:close/>
                <a:moveTo>
                  <a:pt x="7597" y="1"/>
                </a:moveTo>
                <a:lnTo>
                  <a:pt x="7597" y="1953"/>
                </a:lnTo>
                <a:lnTo>
                  <a:pt x="6763" y="1953"/>
                </a:lnTo>
                <a:lnTo>
                  <a:pt x="6763" y="6240"/>
                </a:lnTo>
                <a:lnTo>
                  <a:pt x="5192" y="6240"/>
                </a:lnTo>
                <a:cubicBezTo>
                  <a:pt x="5192" y="6240"/>
                  <a:pt x="5632" y="30076"/>
                  <a:pt x="5192" y="30076"/>
                </a:cubicBezTo>
                <a:lnTo>
                  <a:pt x="1584" y="30076"/>
                </a:lnTo>
                <a:lnTo>
                  <a:pt x="1584" y="31957"/>
                </a:lnTo>
                <a:lnTo>
                  <a:pt x="1" y="31957"/>
                </a:lnTo>
                <a:lnTo>
                  <a:pt x="1" y="34434"/>
                </a:lnTo>
                <a:lnTo>
                  <a:pt x="23611" y="34434"/>
                </a:lnTo>
                <a:lnTo>
                  <a:pt x="23611" y="31957"/>
                </a:lnTo>
                <a:lnTo>
                  <a:pt x="22027" y="31957"/>
                </a:lnTo>
                <a:lnTo>
                  <a:pt x="22027" y="30076"/>
                </a:lnTo>
                <a:lnTo>
                  <a:pt x="18420" y="30076"/>
                </a:lnTo>
                <a:cubicBezTo>
                  <a:pt x="17979" y="30076"/>
                  <a:pt x="18420" y="6252"/>
                  <a:pt x="18420" y="6252"/>
                </a:cubicBezTo>
                <a:lnTo>
                  <a:pt x="16836" y="6252"/>
                </a:lnTo>
                <a:lnTo>
                  <a:pt x="16836" y="1953"/>
                </a:lnTo>
                <a:lnTo>
                  <a:pt x="16015" y="1953"/>
                </a:lnTo>
                <a:lnTo>
                  <a:pt x="1601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8"/>
          <p:cNvSpPr/>
          <p:nvPr/>
        </p:nvSpPr>
        <p:spPr>
          <a:xfrm>
            <a:off x="3060813" y="2878146"/>
            <a:ext cx="1256278" cy="535590"/>
          </a:xfrm>
          <a:custGeom>
            <a:rect b="b" l="l" r="r" t="t"/>
            <a:pathLst>
              <a:path extrusionOk="0" h="27431" w="64342">
                <a:moveTo>
                  <a:pt x="21466" y="1"/>
                </a:moveTo>
                <a:cubicBezTo>
                  <a:pt x="21181" y="1"/>
                  <a:pt x="21027" y="22"/>
                  <a:pt x="21027" y="34"/>
                </a:cubicBezTo>
                <a:cubicBezTo>
                  <a:pt x="20932" y="2642"/>
                  <a:pt x="20991" y="6535"/>
                  <a:pt x="20991" y="6535"/>
                </a:cubicBezTo>
                <a:cubicBezTo>
                  <a:pt x="19335" y="5909"/>
                  <a:pt x="17480" y="5779"/>
                  <a:pt x="16224" y="5779"/>
                </a:cubicBezTo>
                <a:cubicBezTo>
                  <a:pt x="15330" y="5779"/>
                  <a:pt x="14740" y="5844"/>
                  <a:pt x="14740" y="5844"/>
                </a:cubicBezTo>
                <a:cubicBezTo>
                  <a:pt x="14466" y="7333"/>
                  <a:pt x="14347" y="8845"/>
                  <a:pt x="14371" y="10357"/>
                </a:cubicBezTo>
                <a:cubicBezTo>
                  <a:pt x="13268" y="10198"/>
                  <a:pt x="12034" y="10145"/>
                  <a:pt x="10878" y="10145"/>
                </a:cubicBezTo>
                <a:cubicBezTo>
                  <a:pt x="8568" y="10145"/>
                  <a:pt x="6573" y="10357"/>
                  <a:pt x="6573" y="10357"/>
                </a:cubicBezTo>
                <a:cubicBezTo>
                  <a:pt x="6573" y="10357"/>
                  <a:pt x="6525" y="15107"/>
                  <a:pt x="6525" y="18572"/>
                </a:cubicBezTo>
                <a:cubicBezTo>
                  <a:pt x="2167" y="18739"/>
                  <a:pt x="1643" y="19453"/>
                  <a:pt x="1643" y="19453"/>
                </a:cubicBezTo>
                <a:lnTo>
                  <a:pt x="2513" y="20977"/>
                </a:lnTo>
                <a:lnTo>
                  <a:pt x="2513" y="24335"/>
                </a:lnTo>
                <a:lnTo>
                  <a:pt x="0" y="24335"/>
                </a:lnTo>
                <a:lnTo>
                  <a:pt x="0" y="27430"/>
                </a:lnTo>
                <a:lnTo>
                  <a:pt x="64342" y="27430"/>
                </a:lnTo>
                <a:lnTo>
                  <a:pt x="64342" y="23573"/>
                </a:lnTo>
                <a:lnTo>
                  <a:pt x="61448" y="23573"/>
                </a:lnTo>
                <a:lnTo>
                  <a:pt x="58841" y="21549"/>
                </a:lnTo>
                <a:lnTo>
                  <a:pt x="60579" y="15274"/>
                </a:lnTo>
                <a:cubicBezTo>
                  <a:pt x="60191" y="15247"/>
                  <a:pt x="59795" y="15234"/>
                  <a:pt x="59397" y="15234"/>
                </a:cubicBezTo>
                <a:cubicBezTo>
                  <a:pt x="55650" y="15234"/>
                  <a:pt x="51709" y="16334"/>
                  <a:pt x="51709" y="16334"/>
                </a:cubicBezTo>
                <a:cubicBezTo>
                  <a:pt x="51709" y="16334"/>
                  <a:pt x="52566" y="10262"/>
                  <a:pt x="52471" y="10071"/>
                </a:cubicBezTo>
                <a:cubicBezTo>
                  <a:pt x="51315" y="9757"/>
                  <a:pt x="50146" y="9625"/>
                  <a:pt x="49000" y="9625"/>
                </a:cubicBezTo>
                <a:cubicBezTo>
                  <a:pt x="43132" y="9625"/>
                  <a:pt x="37853" y="13077"/>
                  <a:pt x="37814" y="13154"/>
                </a:cubicBezTo>
                <a:lnTo>
                  <a:pt x="37814" y="13154"/>
                </a:lnTo>
                <a:cubicBezTo>
                  <a:pt x="31575" y="1019"/>
                  <a:pt x="23429" y="1"/>
                  <a:pt x="2146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8"/>
          <p:cNvSpPr/>
          <p:nvPr/>
        </p:nvSpPr>
        <p:spPr>
          <a:xfrm>
            <a:off x="951903" y="3034602"/>
            <a:ext cx="1435870" cy="373488"/>
          </a:xfrm>
          <a:custGeom>
            <a:rect b="b" l="l" r="r" t="t"/>
            <a:pathLst>
              <a:path extrusionOk="0" h="28576" w="109860">
                <a:moveTo>
                  <a:pt x="52519" y="1262"/>
                </a:moveTo>
                <a:lnTo>
                  <a:pt x="52519" y="4489"/>
                </a:lnTo>
                <a:lnTo>
                  <a:pt x="49174" y="1393"/>
                </a:lnTo>
                <a:cubicBezTo>
                  <a:pt x="50281" y="1334"/>
                  <a:pt x="51400" y="1298"/>
                  <a:pt x="52519" y="1262"/>
                </a:cubicBezTo>
                <a:close/>
                <a:moveTo>
                  <a:pt x="54996" y="1227"/>
                </a:moveTo>
                <a:cubicBezTo>
                  <a:pt x="55781" y="1227"/>
                  <a:pt x="56567" y="1238"/>
                  <a:pt x="57353" y="1262"/>
                </a:cubicBezTo>
                <a:lnTo>
                  <a:pt x="57353" y="4608"/>
                </a:lnTo>
                <a:lnTo>
                  <a:pt x="53865" y="1227"/>
                </a:lnTo>
                <a:close/>
                <a:moveTo>
                  <a:pt x="58079" y="1274"/>
                </a:moveTo>
                <a:cubicBezTo>
                  <a:pt x="59258" y="1310"/>
                  <a:pt x="60437" y="1369"/>
                  <a:pt x="61604" y="1441"/>
                </a:cubicBezTo>
                <a:lnTo>
                  <a:pt x="58079" y="4656"/>
                </a:lnTo>
                <a:lnTo>
                  <a:pt x="58079" y="1274"/>
                </a:lnTo>
                <a:close/>
                <a:moveTo>
                  <a:pt x="53245" y="1655"/>
                </a:moveTo>
                <a:lnTo>
                  <a:pt x="56579" y="4894"/>
                </a:lnTo>
                <a:cubicBezTo>
                  <a:pt x="56055" y="4882"/>
                  <a:pt x="55520" y="4870"/>
                  <a:pt x="54996" y="4870"/>
                </a:cubicBezTo>
                <a:cubicBezTo>
                  <a:pt x="54412" y="4870"/>
                  <a:pt x="53829" y="4870"/>
                  <a:pt x="53245" y="4894"/>
                </a:cubicBezTo>
                <a:lnTo>
                  <a:pt x="53245" y="1655"/>
                </a:lnTo>
                <a:close/>
                <a:moveTo>
                  <a:pt x="47685" y="1488"/>
                </a:moveTo>
                <a:lnTo>
                  <a:pt x="47685" y="4977"/>
                </a:lnTo>
                <a:lnTo>
                  <a:pt x="44244" y="1786"/>
                </a:lnTo>
                <a:cubicBezTo>
                  <a:pt x="45375" y="1667"/>
                  <a:pt x="46518" y="1560"/>
                  <a:pt x="47685" y="1488"/>
                </a:cubicBezTo>
                <a:close/>
                <a:moveTo>
                  <a:pt x="62913" y="1524"/>
                </a:moveTo>
                <a:cubicBezTo>
                  <a:pt x="64116" y="1619"/>
                  <a:pt x="65306" y="1727"/>
                  <a:pt x="66473" y="1858"/>
                </a:cubicBezTo>
                <a:lnTo>
                  <a:pt x="62913" y="5072"/>
                </a:lnTo>
                <a:lnTo>
                  <a:pt x="62913" y="1524"/>
                </a:lnTo>
                <a:close/>
                <a:moveTo>
                  <a:pt x="48412" y="1679"/>
                </a:moveTo>
                <a:lnTo>
                  <a:pt x="51936" y="4929"/>
                </a:lnTo>
                <a:cubicBezTo>
                  <a:pt x="50757" y="4989"/>
                  <a:pt x="49578" y="5072"/>
                  <a:pt x="48412" y="5179"/>
                </a:cubicBezTo>
                <a:lnTo>
                  <a:pt x="48412" y="1679"/>
                </a:lnTo>
                <a:close/>
                <a:moveTo>
                  <a:pt x="62187" y="1905"/>
                </a:moveTo>
                <a:lnTo>
                  <a:pt x="62187" y="5251"/>
                </a:lnTo>
                <a:cubicBezTo>
                  <a:pt x="61068" y="5132"/>
                  <a:pt x="59937" y="5048"/>
                  <a:pt x="58806" y="4989"/>
                </a:cubicBezTo>
                <a:lnTo>
                  <a:pt x="62187" y="1905"/>
                </a:lnTo>
                <a:close/>
                <a:moveTo>
                  <a:pt x="42851" y="1941"/>
                </a:moveTo>
                <a:lnTo>
                  <a:pt x="42851" y="5632"/>
                </a:lnTo>
                <a:lnTo>
                  <a:pt x="39458" y="2417"/>
                </a:lnTo>
                <a:cubicBezTo>
                  <a:pt x="40565" y="2239"/>
                  <a:pt x="41708" y="2084"/>
                  <a:pt x="42851" y="1941"/>
                </a:cubicBezTo>
                <a:close/>
                <a:moveTo>
                  <a:pt x="67747" y="2012"/>
                </a:moveTo>
                <a:cubicBezTo>
                  <a:pt x="68950" y="2167"/>
                  <a:pt x="70140" y="2334"/>
                  <a:pt x="71307" y="2524"/>
                </a:cubicBezTo>
                <a:lnTo>
                  <a:pt x="67747" y="5775"/>
                </a:lnTo>
                <a:lnTo>
                  <a:pt x="67747" y="2012"/>
                </a:lnTo>
                <a:close/>
                <a:moveTo>
                  <a:pt x="43578" y="2155"/>
                </a:moveTo>
                <a:lnTo>
                  <a:pt x="46983" y="5334"/>
                </a:lnTo>
                <a:cubicBezTo>
                  <a:pt x="45840" y="5465"/>
                  <a:pt x="44697" y="5620"/>
                  <a:pt x="43578" y="5810"/>
                </a:cubicBezTo>
                <a:lnTo>
                  <a:pt x="43578" y="2155"/>
                </a:lnTo>
                <a:close/>
                <a:moveTo>
                  <a:pt x="67021" y="2358"/>
                </a:moveTo>
                <a:lnTo>
                  <a:pt x="67021" y="5930"/>
                </a:lnTo>
                <a:cubicBezTo>
                  <a:pt x="65902" y="5739"/>
                  <a:pt x="64771" y="5560"/>
                  <a:pt x="63628" y="5418"/>
                </a:cubicBezTo>
                <a:lnTo>
                  <a:pt x="67021" y="2358"/>
                </a:lnTo>
                <a:close/>
                <a:moveTo>
                  <a:pt x="38017" y="2643"/>
                </a:moveTo>
                <a:lnTo>
                  <a:pt x="38017" y="6692"/>
                </a:lnTo>
                <a:lnTo>
                  <a:pt x="34398" y="3346"/>
                </a:lnTo>
                <a:cubicBezTo>
                  <a:pt x="35588" y="3084"/>
                  <a:pt x="36791" y="2846"/>
                  <a:pt x="38017" y="2643"/>
                </a:cubicBezTo>
                <a:close/>
                <a:moveTo>
                  <a:pt x="38744" y="2751"/>
                </a:moveTo>
                <a:lnTo>
                  <a:pt x="42244" y="6060"/>
                </a:lnTo>
                <a:cubicBezTo>
                  <a:pt x="41053" y="6275"/>
                  <a:pt x="39887" y="6537"/>
                  <a:pt x="38744" y="6822"/>
                </a:cubicBezTo>
                <a:lnTo>
                  <a:pt x="38744" y="2751"/>
                </a:lnTo>
                <a:close/>
                <a:moveTo>
                  <a:pt x="72581" y="2751"/>
                </a:moveTo>
                <a:cubicBezTo>
                  <a:pt x="73784" y="2965"/>
                  <a:pt x="74962" y="3203"/>
                  <a:pt x="76105" y="3453"/>
                </a:cubicBezTo>
                <a:lnTo>
                  <a:pt x="72581" y="6834"/>
                </a:lnTo>
                <a:lnTo>
                  <a:pt x="72581" y="2751"/>
                </a:lnTo>
                <a:close/>
                <a:moveTo>
                  <a:pt x="71855" y="3012"/>
                </a:moveTo>
                <a:lnTo>
                  <a:pt x="71855" y="6989"/>
                </a:lnTo>
                <a:cubicBezTo>
                  <a:pt x="70712" y="6692"/>
                  <a:pt x="69557" y="6418"/>
                  <a:pt x="68378" y="6191"/>
                </a:cubicBezTo>
                <a:lnTo>
                  <a:pt x="71855" y="3012"/>
                </a:lnTo>
                <a:close/>
                <a:moveTo>
                  <a:pt x="33183" y="3608"/>
                </a:moveTo>
                <a:lnTo>
                  <a:pt x="33183" y="8108"/>
                </a:lnTo>
                <a:lnTo>
                  <a:pt x="29540" y="4548"/>
                </a:lnTo>
                <a:cubicBezTo>
                  <a:pt x="30719" y="4215"/>
                  <a:pt x="31933" y="3894"/>
                  <a:pt x="33183" y="3608"/>
                </a:cubicBezTo>
                <a:close/>
                <a:moveTo>
                  <a:pt x="33910" y="3882"/>
                </a:moveTo>
                <a:lnTo>
                  <a:pt x="37446" y="7156"/>
                </a:lnTo>
                <a:cubicBezTo>
                  <a:pt x="36243" y="7477"/>
                  <a:pt x="35065" y="7835"/>
                  <a:pt x="33910" y="8216"/>
                </a:cubicBezTo>
                <a:lnTo>
                  <a:pt x="33910" y="3882"/>
                </a:lnTo>
                <a:close/>
                <a:moveTo>
                  <a:pt x="77427" y="3763"/>
                </a:moveTo>
                <a:cubicBezTo>
                  <a:pt x="78713" y="4072"/>
                  <a:pt x="79975" y="4406"/>
                  <a:pt x="81201" y="4763"/>
                </a:cubicBezTo>
                <a:lnTo>
                  <a:pt x="77427" y="8346"/>
                </a:lnTo>
                <a:lnTo>
                  <a:pt x="77427" y="3763"/>
                </a:lnTo>
                <a:close/>
                <a:moveTo>
                  <a:pt x="76689" y="3917"/>
                </a:moveTo>
                <a:lnTo>
                  <a:pt x="76689" y="8442"/>
                </a:lnTo>
                <a:cubicBezTo>
                  <a:pt x="75522" y="8037"/>
                  <a:pt x="74343" y="7668"/>
                  <a:pt x="73129" y="7323"/>
                </a:cubicBezTo>
                <a:lnTo>
                  <a:pt x="76689" y="3917"/>
                </a:lnTo>
                <a:close/>
                <a:moveTo>
                  <a:pt x="28349" y="4894"/>
                </a:moveTo>
                <a:lnTo>
                  <a:pt x="28349" y="9978"/>
                </a:lnTo>
                <a:lnTo>
                  <a:pt x="24623" y="6132"/>
                </a:lnTo>
                <a:cubicBezTo>
                  <a:pt x="25825" y="5691"/>
                  <a:pt x="27064" y="5275"/>
                  <a:pt x="28349" y="4894"/>
                </a:cubicBezTo>
                <a:close/>
                <a:moveTo>
                  <a:pt x="29076" y="5120"/>
                </a:moveTo>
                <a:lnTo>
                  <a:pt x="32683" y="8644"/>
                </a:lnTo>
                <a:cubicBezTo>
                  <a:pt x="31457" y="9085"/>
                  <a:pt x="30254" y="9561"/>
                  <a:pt x="29076" y="10073"/>
                </a:cubicBezTo>
                <a:lnTo>
                  <a:pt x="29076" y="5120"/>
                </a:lnTo>
                <a:close/>
                <a:moveTo>
                  <a:pt x="82261" y="5096"/>
                </a:moveTo>
                <a:cubicBezTo>
                  <a:pt x="83511" y="5477"/>
                  <a:pt x="84726" y="5906"/>
                  <a:pt x="85904" y="6346"/>
                </a:cubicBezTo>
                <a:lnTo>
                  <a:pt x="82261" y="10228"/>
                </a:lnTo>
                <a:lnTo>
                  <a:pt x="82261" y="5096"/>
                </a:lnTo>
                <a:close/>
                <a:moveTo>
                  <a:pt x="81523" y="5453"/>
                </a:moveTo>
                <a:lnTo>
                  <a:pt x="81523" y="10359"/>
                </a:lnTo>
                <a:cubicBezTo>
                  <a:pt x="80356" y="9835"/>
                  <a:pt x="79153" y="9335"/>
                  <a:pt x="77915" y="8870"/>
                </a:cubicBezTo>
                <a:lnTo>
                  <a:pt x="81523" y="5453"/>
                </a:lnTo>
                <a:close/>
                <a:moveTo>
                  <a:pt x="23504" y="6561"/>
                </a:moveTo>
                <a:lnTo>
                  <a:pt x="23504" y="12454"/>
                </a:lnTo>
                <a:lnTo>
                  <a:pt x="19634" y="8251"/>
                </a:lnTo>
                <a:cubicBezTo>
                  <a:pt x="20860" y="7656"/>
                  <a:pt x="22158" y="7084"/>
                  <a:pt x="23504" y="6561"/>
                </a:cubicBezTo>
                <a:close/>
                <a:moveTo>
                  <a:pt x="24242" y="6799"/>
                </a:moveTo>
                <a:lnTo>
                  <a:pt x="27921" y="10597"/>
                </a:lnTo>
                <a:cubicBezTo>
                  <a:pt x="26659" y="11192"/>
                  <a:pt x="25421" y="11811"/>
                  <a:pt x="24242" y="12490"/>
                </a:cubicBezTo>
                <a:lnTo>
                  <a:pt x="24242" y="6799"/>
                </a:lnTo>
                <a:close/>
                <a:moveTo>
                  <a:pt x="87095" y="6811"/>
                </a:moveTo>
                <a:cubicBezTo>
                  <a:pt x="88440" y="7358"/>
                  <a:pt x="89738" y="7942"/>
                  <a:pt x="90964" y="8561"/>
                </a:cubicBezTo>
                <a:lnTo>
                  <a:pt x="87095" y="12811"/>
                </a:lnTo>
                <a:lnTo>
                  <a:pt x="87095" y="6811"/>
                </a:lnTo>
                <a:close/>
                <a:moveTo>
                  <a:pt x="86357" y="6930"/>
                </a:moveTo>
                <a:lnTo>
                  <a:pt x="86357" y="12847"/>
                </a:lnTo>
                <a:cubicBezTo>
                  <a:pt x="85166" y="12156"/>
                  <a:pt x="83928" y="11502"/>
                  <a:pt x="82642" y="10883"/>
                </a:cubicBezTo>
                <a:lnTo>
                  <a:pt x="86357" y="6930"/>
                </a:lnTo>
                <a:close/>
                <a:moveTo>
                  <a:pt x="19408" y="9073"/>
                </a:moveTo>
                <a:lnTo>
                  <a:pt x="23135" y="13133"/>
                </a:lnTo>
                <a:cubicBezTo>
                  <a:pt x="21837" y="13907"/>
                  <a:pt x="20587" y="14740"/>
                  <a:pt x="19408" y="15621"/>
                </a:cubicBezTo>
                <a:lnTo>
                  <a:pt x="19408" y="9073"/>
                </a:lnTo>
                <a:close/>
                <a:moveTo>
                  <a:pt x="18670" y="8739"/>
                </a:moveTo>
                <a:lnTo>
                  <a:pt x="18670" y="15990"/>
                </a:lnTo>
                <a:lnTo>
                  <a:pt x="12883" y="12430"/>
                </a:lnTo>
                <a:cubicBezTo>
                  <a:pt x="14681" y="11013"/>
                  <a:pt x="16622" y="9775"/>
                  <a:pt x="18670" y="8739"/>
                </a:cubicBezTo>
                <a:close/>
                <a:moveTo>
                  <a:pt x="91191" y="9394"/>
                </a:moveTo>
                <a:lnTo>
                  <a:pt x="91191" y="16086"/>
                </a:lnTo>
                <a:cubicBezTo>
                  <a:pt x="90012" y="15181"/>
                  <a:pt x="88762" y="14323"/>
                  <a:pt x="87452" y="13514"/>
                </a:cubicBezTo>
                <a:lnTo>
                  <a:pt x="91191" y="9394"/>
                </a:lnTo>
                <a:close/>
                <a:moveTo>
                  <a:pt x="91929" y="9061"/>
                </a:moveTo>
                <a:cubicBezTo>
                  <a:pt x="93774" y="10037"/>
                  <a:pt x="95525" y="11180"/>
                  <a:pt x="97156" y="12478"/>
                </a:cubicBezTo>
                <a:lnTo>
                  <a:pt x="91929" y="16407"/>
                </a:lnTo>
                <a:lnTo>
                  <a:pt x="91929" y="9061"/>
                </a:lnTo>
                <a:close/>
                <a:moveTo>
                  <a:pt x="97382" y="13228"/>
                </a:moveTo>
                <a:lnTo>
                  <a:pt x="97382" y="21991"/>
                </a:lnTo>
                <a:cubicBezTo>
                  <a:pt x="95858" y="20169"/>
                  <a:pt x="94179" y="18491"/>
                  <a:pt x="92346" y="17002"/>
                </a:cubicBezTo>
                <a:lnTo>
                  <a:pt x="97382" y="13228"/>
                </a:lnTo>
                <a:close/>
                <a:moveTo>
                  <a:pt x="12490" y="13061"/>
                </a:moveTo>
                <a:lnTo>
                  <a:pt x="18182" y="16550"/>
                </a:lnTo>
                <a:cubicBezTo>
                  <a:pt x="16098" y="18205"/>
                  <a:pt x="14181" y="20074"/>
                  <a:pt x="12490" y="22134"/>
                </a:cubicBezTo>
                <a:lnTo>
                  <a:pt x="12490" y="13061"/>
                </a:lnTo>
                <a:close/>
                <a:moveTo>
                  <a:pt x="67747" y="7287"/>
                </a:moveTo>
                <a:cubicBezTo>
                  <a:pt x="69140" y="7549"/>
                  <a:pt x="70510" y="7858"/>
                  <a:pt x="71855" y="8216"/>
                </a:cubicBezTo>
                <a:lnTo>
                  <a:pt x="71855" y="22324"/>
                </a:lnTo>
                <a:lnTo>
                  <a:pt x="67747" y="22324"/>
                </a:lnTo>
                <a:lnTo>
                  <a:pt x="67747" y="7287"/>
                </a:lnTo>
                <a:close/>
                <a:moveTo>
                  <a:pt x="72581" y="8418"/>
                </a:moveTo>
                <a:cubicBezTo>
                  <a:pt x="73986" y="8799"/>
                  <a:pt x="75355" y="9228"/>
                  <a:pt x="76689" y="9704"/>
                </a:cubicBezTo>
                <a:lnTo>
                  <a:pt x="76689" y="22324"/>
                </a:lnTo>
                <a:lnTo>
                  <a:pt x="72581" y="22324"/>
                </a:lnTo>
                <a:lnTo>
                  <a:pt x="72581" y="8418"/>
                </a:lnTo>
                <a:close/>
                <a:moveTo>
                  <a:pt x="77427" y="9966"/>
                </a:moveTo>
                <a:cubicBezTo>
                  <a:pt x="78832" y="10490"/>
                  <a:pt x="80201" y="11061"/>
                  <a:pt x="81523" y="11668"/>
                </a:cubicBezTo>
                <a:lnTo>
                  <a:pt x="81523" y="22324"/>
                </a:lnTo>
                <a:lnTo>
                  <a:pt x="77427" y="22324"/>
                </a:lnTo>
                <a:lnTo>
                  <a:pt x="77427" y="9966"/>
                </a:lnTo>
                <a:close/>
                <a:moveTo>
                  <a:pt x="82261" y="12014"/>
                </a:moveTo>
                <a:cubicBezTo>
                  <a:pt x="83678" y="12704"/>
                  <a:pt x="85047" y="13442"/>
                  <a:pt x="86357" y="14240"/>
                </a:cubicBezTo>
                <a:lnTo>
                  <a:pt x="86357" y="22324"/>
                </a:lnTo>
                <a:lnTo>
                  <a:pt x="82249" y="22324"/>
                </a:lnTo>
                <a:lnTo>
                  <a:pt x="82261" y="12014"/>
                </a:lnTo>
                <a:close/>
                <a:moveTo>
                  <a:pt x="18670" y="17717"/>
                </a:moveTo>
                <a:lnTo>
                  <a:pt x="18670" y="22336"/>
                </a:lnTo>
                <a:lnTo>
                  <a:pt x="13895" y="22336"/>
                </a:lnTo>
                <a:cubicBezTo>
                  <a:pt x="15348" y="20658"/>
                  <a:pt x="16943" y="19110"/>
                  <a:pt x="18670" y="17717"/>
                </a:cubicBezTo>
                <a:close/>
                <a:moveTo>
                  <a:pt x="23504" y="14323"/>
                </a:moveTo>
                <a:lnTo>
                  <a:pt x="23504" y="22336"/>
                </a:lnTo>
                <a:lnTo>
                  <a:pt x="19408" y="22336"/>
                </a:lnTo>
                <a:lnTo>
                  <a:pt x="19408" y="17133"/>
                </a:lnTo>
                <a:cubicBezTo>
                  <a:pt x="20718" y="16121"/>
                  <a:pt x="22087" y="15181"/>
                  <a:pt x="23504" y="14323"/>
                </a:cubicBezTo>
                <a:close/>
                <a:moveTo>
                  <a:pt x="28349" y="11740"/>
                </a:moveTo>
                <a:lnTo>
                  <a:pt x="28349" y="22336"/>
                </a:lnTo>
                <a:lnTo>
                  <a:pt x="24242" y="22336"/>
                </a:lnTo>
                <a:lnTo>
                  <a:pt x="24242" y="13883"/>
                </a:lnTo>
                <a:cubicBezTo>
                  <a:pt x="25552" y="13121"/>
                  <a:pt x="26921" y="12395"/>
                  <a:pt x="28349" y="11740"/>
                </a:cubicBezTo>
                <a:close/>
                <a:moveTo>
                  <a:pt x="33183" y="9751"/>
                </a:moveTo>
                <a:lnTo>
                  <a:pt x="33183" y="22336"/>
                </a:lnTo>
                <a:lnTo>
                  <a:pt x="29076" y="22336"/>
                </a:lnTo>
                <a:lnTo>
                  <a:pt x="29076" y="11406"/>
                </a:lnTo>
                <a:cubicBezTo>
                  <a:pt x="30397" y="10811"/>
                  <a:pt x="31767" y="10251"/>
                  <a:pt x="33183" y="9751"/>
                </a:cubicBezTo>
                <a:close/>
                <a:moveTo>
                  <a:pt x="38017" y="8251"/>
                </a:moveTo>
                <a:lnTo>
                  <a:pt x="38017" y="22336"/>
                </a:lnTo>
                <a:lnTo>
                  <a:pt x="33910" y="22336"/>
                </a:lnTo>
                <a:lnTo>
                  <a:pt x="33910" y="9489"/>
                </a:lnTo>
                <a:cubicBezTo>
                  <a:pt x="35243" y="9037"/>
                  <a:pt x="36612" y="8620"/>
                  <a:pt x="38017" y="8251"/>
                </a:cubicBezTo>
                <a:close/>
                <a:moveTo>
                  <a:pt x="42851" y="7180"/>
                </a:moveTo>
                <a:lnTo>
                  <a:pt x="42851" y="22336"/>
                </a:lnTo>
                <a:lnTo>
                  <a:pt x="38744" y="22336"/>
                </a:lnTo>
                <a:lnTo>
                  <a:pt x="38744" y="8073"/>
                </a:lnTo>
                <a:cubicBezTo>
                  <a:pt x="40089" y="7727"/>
                  <a:pt x="41458" y="7430"/>
                  <a:pt x="42851" y="7180"/>
                </a:cubicBezTo>
                <a:close/>
                <a:moveTo>
                  <a:pt x="47685" y="6477"/>
                </a:moveTo>
                <a:lnTo>
                  <a:pt x="47685" y="22336"/>
                </a:lnTo>
                <a:lnTo>
                  <a:pt x="43578" y="22336"/>
                </a:lnTo>
                <a:lnTo>
                  <a:pt x="43578" y="7049"/>
                </a:lnTo>
                <a:cubicBezTo>
                  <a:pt x="44935" y="6811"/>
                  <a:pt x="46292" y="6620"/>
                  <a:pt x="47685" y="6477"/>
                </a:cubicBezTo>
                <a:close/>
                <a:moveTo>
                  <a:pt x="52519" y="6132"/>
                </a:moveTo>
                <a:lnTo>
                  <a:pt x="52519" y="22336"/>
                </a:lnTo>
                <a:lnTo>
                  <a:pt x="48412" y="22336"/>
                </a:lnTo>
                <a:lnTo>
                  <a:pt x="48412" y="6394"/>
                </a:lnTo>
                <a:cubicBezTo>
                  <a:pt x="49769" y="6263"/>
                  <a:pt x="51138" y="6180"/>
                  <a:pt x="52519" y="6132"/>
                </a:cubicBezTo>
                <a:close/>
                <a:moveTo>
                  <a:pt x="54996" y="6084"/>
                </a:moveTo>
                <a:cubicBezTo>
                  <a:pt x="55781" y="6084"/>
                  <a:pt x="56567" y="6096"/>
                  <a:pt x="57353" y="6120"/>
                </a:cubicBezTo>
                <a:lnTo>
                  <a:pt x="57353" y="22336"/>
                </a:lnTo>
                <a:lnTo>
                  <a:pt x="53245" y="22336"/>
                </a:lnTo>
                <a:lnTo>
                  <a:pt x="53245" y="6096"/>
                </a:lnTo>
                <a:cubicBezTo>
                  <a:pt x="53829" y="6084"/>
                  <a:pt x="54412" y="6084"/>
                  <a:pt x="54996" y="6084"/>
                </a:cubicBezTo>
                <a:close/>
                <a:moveTo>
                  <a:pt x="58079" y="6144"/>
                </a:moveTo>
                <a:cubicBezTo>
                  <a:pt x="59461" y="6215"/>
                  <a:pt x="60830" y="6322"/>
                  <a:pt x="62187" y="6465"/>
                </a:cubicBezTo>
                <a:lnTo>
                  <a:pt x="62187" y="22336"/>
                </a:lnTo>
                <a:lnTo>
                  <a:pt x="58079" y="22336"/>
                </a:lnTo>
                <a:lnTo>
                  <a:pt x="58079" y="6144"/>
                </a:lnTo>
                <a:close/>
                <a:moveTo>
                  <a:pt x="62913" y="6537"/>
                </a:moveTo>
                <a:cubicBezTo>
                  <a:pt x="64306" y="6703"/>
                  <a:pt x="65676" y="6906"/>
                  <a:pt x="67021" y="7156"/>
                </a:cubicBezTo>
                <a:lnTo>
                  <a:pt x="67021" y="22336"/>
                </a:lnTo>
                <a:lnTo>
                  <a:pt x="62913" y="22336"/>
                </a:lnTo>
                <a:lnTo>
                  <a:pt x="62913" y="6537"/>
                </a:lnTo>
                <a:close/>
                <a:moveTo>
                  <a:pt x="87095" y="14692"/>
                </a:moveTo>
                <a:cubicBezTo>
                  <a:pt x="88512" y="15597"/>
                  <a:pt x="89881" y="16574"/>
                  <a:pt x="91191" y="17621"/>
                </a:cubicBezTo>
                <a:lnTo>
                  <a:pt x="91191" y="22336"/>
                </a:lnTo>
                <a:lnTo>
                  <a:pt x="87095" y="22336"/>
                </a:lnTo>
                <a:lnTo>
                  <a:pt x="87095" y="14692"/>
                </a:lnTo>
                <a:close/>
                <a:moveTo>
                  <a:pt x="91929" y="18229"/>
                </a:moveTo>
                <a:cubicBezTo>
                  <a:pt x="93417" y="19491"/>
                  <a:pt x="94810" y="20860"/>
                  <a:pt x="96096" y="22336"/>
                </a:cubicBezTo>
                <a:lnTo>
                  <a:pt x="91929" y="22336"/>
                </a:lnTo>
                <a:lnTo>
                  <a:pt x="91929" y="18229"/>
                </a:lnTo>
                <a:close/>
                <a:moveTo>
                  <a:pt x="54996" y="0"/>
                </a:moveTo>
                <a:cubicBezTo>
                  <a:pt x="37577" y="0"/>
                  <a:pt x="21444" y="4263"/>
                  <a:pt x="12490" y="11180"/>
                </a:cubicBezTo>
                <a:lnTo>
                  <a:pt x="12490" y="8751"/>
                </a:lnTo>
                <a:lnTo>
                  <a:pt x="8264" y="8751"/>
                </a:lnTo>
                <a:cubicBezTo>
                  <a:pt x="6632" y="8751"/>
                  <a:pt x="5311" y="10073"/>
                  <a:pt x="5311" y="11704"/>
                </a:cubicBezTo>
                <a:lnTo>
                  <a:pt x="5311" y="18657"/>
                </a:lnTo>
                <a:lnTo>
                  <a:pt x="3120" y="18657"/>
                </a:lnTo>
                <a:cubicBezTo>
                  <a:pt x="1406" y="18657"/>
                  <a:pt x="1" y="20062"/>
                  <a:pt x="1" y="21789"/>
                </a:cubicBezTo>
                <a:lnTo>
                  <a:pt x="1" y="28575"/>
                </a:lnTo>
                <a:lnTo>
                  <a:pt x="12490" y="28575"/>
                </a:lnTo>
                <a:lnTo>
                  <a:pt x="12490" y="23551"/>
                </a:lnTo>
                <a:cubicBezTo>
                  <a:pt x="12526" y="23551"/>
                  <a:pt x="12562" y="23563"/>
                  <a:pt x="12598" y="23563"/>
                </a:cubicBezTo>
                <a:lnTo>
                  <a:pt x="97382" y="23563"/>
                </a:lnTo>
                <a:lnTo>
                  <a:pt x="97382" y="28575"/>
                </a:lnTo>
                <a:lnTo>
                  <a:pt x="109860" y="28575"/>
                </a:lnTo>
                <a:lnTo>
                  <a:pt x="109860" y="21789"/>
                </a:lnTo>
                <a:cubicBezTo>
                  <a:pt x="109860" y="20062"/>
                  <a:pt x="108455" y="18657"/>
                  <a:pt x="106728" y="18657"/>
                </a:cubicBezTo>
                <a:lnTo>
                  <a:pt x="104549" y="18657"/>
                </a:lnTo>
                <a:lnTo>
                  <a:pt x="104549" y="11704"/>
                </a:lnTo>
                <a:cubicBezTo>
                  <a:pt x="104549" y="10073"/>
                  <a:pt x="103228" y="8751"/>
                  <a:pt x="101597" y="8751"/>
                </a:cubicBezTo>
                <a:lnTo>
                  <a:pt x="97382" y="8751"/>
                </a:lnTo>
                <a:lnTo>
                  <a:pt x="97382" y="11097"/>
                </a:lnTo>
                <a:cubicBezTo>
                  <a:pt x="88393" y="4227"/>
                  <a:pt x="72331" y="0"/>
                  <a:pt x="549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8" name="Google Shape;568;p8"/>
          <p:cNvGrpSpPr/>
          <p:nvPr/>
        </p:nvGrpSpPr>
        <p:grpSpPr>
          <a:xfrm>
            <a:off x="822018" y="3489925"/>
            <a:ext cx="1695634" cy="885550"/>
            <a:chOff x="786800" y="3489931"/>
            <a:chExt cx="1766101" cy="885550"/>
          </a:xfrm>
        </p:grpSpPr>
        <p:sp>
          <p:nvSpPr>
            <p:cNvPr id="569" name="Google Shape;569;p8"/>
            <p:cNvSpPr txBox="1"/>
            <p:nvPr/>
          </p:nvSpPr>
          <p:spPr>
            <a:xfrm>
              <a:off x="786800" y="3779681"/>
              <a:ext cx="1766100" cy="595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University</a:t>
              </a:r>
              <a:endParaRPr b="0" i="0" sz="1200" u="none" cap="none" strike="noStrike">
                <a:solidFill>
                  <a:srgbClr val="000000"/>
                </a:solidFill>
                <a:latin typeface="Roboto"/>
                <a:ea typeface="Roboto"/>
                <a:cs typeface="Roboto"/>
                <a:sym typeface="Roboto"/>
              </a:endParaRPr>
            </a:p>
          </p:txBody>
        </p:sp>
        <p:sp>
          <p:nvSpPr>
            <p:cNvPr id="570" name="Google Shape;570;p8"/>
            <p:cNvSpPr txBox="1"/>
            <p:nvPr/>
          </p:nvSpPr>
          <p:spPr>
            <a:xfrm>
              <a:off x="786801" y="3489931"/>
              <a:ext cx="1766100" cy="313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accent4"/>
                  </a:solidFill>
                  <a:latin typeface="Fira Sans Extra Condensed Medium"/>
                  <a:ea typeface="Fira Sans Extra Condensed Medium"/>
                  <a:cs typeface="Fira Sans Extra Condensed Medium"/>
                  <a:sym typeface="Fira Sans Extra Condensed Medium"/>
                </a:rPr>
                <a:t>Education</a:t>
              </a:r>
              <a:endParaRPr b="0" i="0" sz="1600" u="none" cap="none" strike="noStrike">
                <a:solidFill>
                  <a:schemeClr val="accent4"/>
                </a:solidFill>
                <a:latin typeface="Fira Sans Extra Condensed Medium"/>
                <a:ea typeface="Fira Sans Extra Condensed Medium"/>
                <a:cs typeface="Fira Sans Extra Condensed Medium"/>
                <a:sym typeface="Fira Sans Extra Condensed Medium"/>
              </a:endParaRPr>
            </a:p>
          </p:txBody>
        </p:sp>
      </p:grpSp>
      <p:grpSp>
        <p:nvGrpSpPr>
          <p:cNvPr id="571" name="Google Shape;571;p8"/>
          <p:cNvGrpSpPr/>
          <p:nvPr/>
        </p:nvGrpSpPr>
        <p:grpSpPr>
          <a:xfrm>
            <a:off x="2841151" y="3489925"/>
            <a:ext cx="1695634" cy="885550"/>
            <a:chOff x="2805900" y="3489931"/>
            <a:chExt cx="1766101" cy="885550"/>
          </a:xfrm>
        </p:grpSpPr>
        <p:sp>
          <p:nvSpPr>
            <p:cNvPr id="572" name="Google Shape;572;p8"/>
            <p:cNvSpPr txBox="1"/>
            <p:nvPr/>
          </p:nvSpPr>
          <p:spPr>
            <a:xfrm>
              <a:off x="2805900" y="3779681"/>
              <a:ext cx="1766100" cy="595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Departments of the government</a:t>
              </a:r>
              <a:endParaRPr b="0" i="0" sz="1200" u="none" cap="none" strike="noStrike">
                <a:solidFill>
                  <a:srgbClr val="000000"/>
                </a:solidFill>
                <a:latin typeface="Roboto"/>
                <a:ea typeface="Roboto"/>
                <a:cs typeface="Roboto"/>
                <a:sym typeface="Roboto"/>
              </a:endParaRPr>
            </a:p>
          </p:txBody>
        </p:sp>
        <p:sp>
          <p:nvSpPr>
            <p:cNvPr id="573" name="Google Shape;573;p8"/>
            <p:cNvSpPr txBox="1"/>
            <p:nvPr/>
          </p:nvSpPr>
          <p:spPr>
            <a:xfrm>
              <a:off x="2805901" y="3489931"/>
              <a:ext cx="1766100" cy="313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accent6"/>
                  </a:solidFill>
                  <a:latin typeface="Fira Sans Extra Condensed Medium"/>
                  <a:ea typeface="Fira Sans Extra Condensed Medium"/>
                  <a:cs typeface="Fira Sans Extra Condensed Medium"/>
                  <a:sym typeface="Fira Sans Extra Condensed Medium"/>
                </a:rPr>
                <a:t>Government</a:t>
              </a:r>
              <a:endParaRPr b="0" i="0" sz="1600" u="none" cap="none" strike="noStrike">
                <a:solidFill>
                  <a:schemeClr val="accent6"/>
                </a:solidFill>
                <a:latin typeface="Fira Sans Extra Condensed Medium"/>
                <a:ea typeface="Fira Sans Extra Condensed Medium"/>
                <a:cs typeface="Fira Sans Extra Condensed Medium"/>
                <a:sym typeface="Fira Sans Extra Condensed Medium"/>
              </a:endParaRPr>
            </a:p>
          </p:txBody>
        </p:sp>
      </p:grpSp>
      <p:grpSp>
        <p:nvGrpSpPr>
          <p:cNvPr id="574" name="Google Shape;574;p8"/>
          <p:cNvGrpSpPr/>
          <p:nvPr/>
        </p:nvGrpSpPr>
        <p:grpSpPr>
          <a:xfrm>
            <a:off x="822018" y="1872325"/>
            <a:ext cx="1695634" cy="885550"/>
            <a:chOff x="786800" y="1872331"/>
            <a:chExt cx="1766101" cy="885550"/>
          </a:xfrm>
        </p:grpSpPr>
        <p:sp>
          <p:nvSpPr>
            <p:cNvPr id="575" name="Google Shape;575;p8"/>
            <p:cNvSpPr txBox="1"/>
            <p:nvPr/>
          </p:nvSpPr>
          <p:spPr>
            <a:xfrm>
              <a:off x="786800" y="2162081"/>
              <a:ext cx="1766100" cy="595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Hospital</a:t>
              </a:r>
              <a:endParaRPr b="0" i="0" sz="1200" u="none" cap="none" strike="noStrike">
                <a:solidFill>
                  <a:srgbClr val="000000"/>
                </a:solidFill>
                <a:latin typeface="Roboto"/>
                <a:ea typeface="Roboto"/>
                <a:cs typeface="Roboto"/>
                <a:sym typeface="Roboto"/>
              </a:endParaRPr>
            </a:p>
          </p:txBody>
        </p:sp>
        <p:sp>
          <p:nvSpPr>
            <p:cNvPr id="576" name="Google Shape;576;p8"/>
            <p:cNvSpPr txBox="1"/>
            <p:nvPr/>
          </p:nvSpPr>
          <p:spPr>
            <a:xfrm>
              <a:off x="786801" y="1872331"/>
              <a:ext cx="1766100" cy="313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accent1"/>
                  </a:solidFill>
                  <a:latin typeface="Fira Sans Extra Condensed Medium"/>
                  <a:ea typeface="Fira Sans Extra Condensed Medium"/>
                  <a:cs typeface="Fira Sans Extra Condensed Medium"/>
                  <a:sym typeface="Fira Sans Extra Condensed Medium"/>
                </a:rPr>
                <a:t>Healthcare</a:t>
              </a:r>
              <a:endParaRPr b="0" i="0" sz="16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grpSp>
      <p:grpSp>
        <p:nvGrpSpPr>
          <p:cNvPr id="577" name="Google Shape;577;p8"/>
          <p:cNvGrpSpPr/>
          <p:nvPr/>
        </p:nvGrpSpPr>
        <p:grpSpPr>
          <a:xfrm>
            <a:off x="2841151" y="1872325"/>
            <a:ext cx="1695634" cy="885550"/>
            <a:chOff x="2805900" y="1872331"/>
            <a:chExt cx="1766101" cy="885550"/>
          </a:xfrm>
        </p:grpSpPr>
        <p:sp>
          <p:nvSpPr>
            <p:cNvPr id="578" name="Google Shape;578;p8"/>
            <p:cNvSpPr txBox="1"/>
            <p:nvPr/>
          </p:nvSpPr>
          <p:spPr>
            <a:xfrm>
              <a:off x="2805900" y="2162081"/>
              <a:ext cx="1766100" cy="595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Social Media</a:t>
              </a:r>
              <a:endParaRPr b="0" i="0" sz="1200" u="none" cap="none" strike="noStrike">
                <a:solidFill>
                  <a:srgbClr val="000000"/>
                </a:solidFill>
                <a:latin typeface="Roboto"/>
                <a:ea typeface="Roboto"/>
                <a:cs typeface="Roboto"/>
                <a:sym typeface="Roboto"/>
              </a:endParaRPr>
            </a:p>
          </p:txBody>
        </p:sp>
        <p:sp>
          <p:nvSpPr>
            <p:cNvPr id="579" name="Google Shape;579;p8"/>
            <p:cNvSpPr txBox="1"/>
            <p:nvPr/>
          </p:nvSpPr>
          <p:spPr>
            <a:xfrm>
              <a:off x="2805901" y="1872331"/>
              <a:ext cx="1766100" cy="313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accent3"/>
                  </a:solidFill>
                  <a:latin typeface="Fira Sans Extra Condensed Medium"/>
                  <a:ea typeface="Fira Sans Extra Condensed Medium"/>
                  <a:cs typeface="Fira Sans Extra Condensed Medium"/>
                  <a:sym typeface="Fira Sans Extra Condensed Medium"/>
                </a:rPr>
                <a:t>Market</a:t>
              </a:r>
              <a:endParaRPr b="0" i="0" sz="1600" u="none" cap="none" strike="noStrike">
                <a:solidFill>
                  <a:schemeClr val="accent3"/>
                </a:solidFill>
                <a:latin typeface="Fira Sans Extra Condensed Medium"/>
                <a:ea typeface="Fira Sans Extra Condensed Medium"/>
                <a:cs typeface="Fira Sans Extra Condensed Medium"/>
                <a:sym typeface="Fira Sans Extra Condensed Medium"/>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Map of Australia Infographics by Slidesgo">
  <a:themeElements>
    <a:clrScheme name="Simple Light">
      <a:dk1>
        <a:srgbClr val="000000"/>
      </a:dk1>
      <a:lt1>
        <a:srgbClr val="FFFFFF"/>
      </a:lt1>
      <a:dk2>
        <a:srgbClr val="8F8F8F"/>
      </a:dk2>
      <a:lt2>
        <a:srgbClr val="E4E4E4"/>
      </a:lt2>
      <a:accent1>
        <a:srgbClr val="C30522"/>
      </a:accent1>
      <a:accent2>
        <a:srgbClr val="E58039"/>
      </a:accent2>
      <a:accent3>
        <a:srgbClr val="FDC503"/>
      </a:accent3>
      <a:accent4>
        <a:srgbClr val="95AA17"/>
      </a:accent4>
      <a:accent5>
        <a:srgbClr val="006A2A"/>
      </a:accent5>
      <a:accent6>
        <a:srgbClr val="0B256F"/>
      </a:accent6>
      <a:hlink>
        <a:srgbClr val="0100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